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76" r:id="rId12"/>
    <p:sldId id="282" r:id="rId13"/>
    <p:sldId id="275" r:id="rId14"/>
    <p:sldId id="277" r:id="rId15"/>
    <p:sldId id="274" r:id="rId16"/>
    <p:sldId id="279" r:id="rId17"/>
    <p:sldId id="280" r:id="rId18"/>
    <p:sldId id="283" r:id="rId19"/>
    <p:sldId id="284" r:id="rId20"/>
    <p:sldId id="278" r:id="rId21"/>
    <p:sldId id="281" r:id="rId22"/>
    <p:sldId id="285" r:id="rId23"/>
    <p:sldId id="264" r:id="rId24"/>
    <p:sldId id="266" r:id="rId25"/>
    <p:sldId id="267" r:id="rId26"/>
    <p:sldId id="268" r:id="rId27"/>
    <p:sldId id="269" r:id="rId28"/>
    <p:sldId id="270" r:id="rId29"/>
    <p:sldId id="272" r:id="rId30"/>
    <p:sldId id="286" r:id="rId3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16" autoAdjust="0"/>
  </p:normalViewPr>
  <p:slideViewPr>
    <p:cSldViewPr>
      <p:cViewPr>
        <p:scale>
          <a:sx n="77" d="100"/>
          <a:sy n="77" d="100"/>
        </p:scale>
        <p:origin x="-259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643" y="-67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6A63A-4F0E-46AF-9F26-267246652BC8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72E0B-08EF-45BF-A7C9-F8D99E953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23E92-1AE1-4C0D-B24B-65AADF900025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5BA4D-746E-4803-A8D7-1AA70B61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8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BA4D-746E-4803-A8D7-1AA70B6186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7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105B9D-0DDD-4B5F-B4D5-C5B288AFE4A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FB2B290-73FE-42BC-A674-32CD68FA82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iddensandiego.net/things-to-do/places/sandrock-canyon-trail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676400" y="2743200"/>
            <a:ext cx="7123113" cy="990600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/>
              <a:t>Exploring Serra Mesa Trails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Staycation in Serra Mesa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43400"/>
            <a:ext cx="306560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886" y="4140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September 2021</a:t>
            </a:r>
          </a:p>
        </p:txBody>
      </p:sp>
    </p:spTree>
    <p:extLst>
      <p:ext uri="{BB962C8B-B14F-4D97-AF65-F5344CB8AC3E}">
        <p14:creationId xmlns:p14="http://schemas.microsoft.com/office/powerpoint/2010/main" val="642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219200"/>
          </a:xfrm>
        </p:spPr>
        <p:txBody>
          <a:bodyPr>
            <a:noAutofit/>
          </a:bodyPr>
          <a:lstStyle/>
          <a:p>
            <a:r>
              <a:rPr lang="en-US" sz="3200" dirty="0"/>
              <a:t>Mulching, removal of dead plants, trimming, path borders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Volunteers Maintain Trail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5436D50D-9FAB-41D8-B262-949F6F02D8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r="27403"/>
          <a:stretch>
            <a:fillRect/>
          </a:stretch>
        </p:blipFill>
        <p:spPr>
          <a:xfrm rot="5400000">
            <a:off x="3068638" y="-1506538"/>
            <a:ext cx="4568825" cy="7581901"/>
          </a:xfrm>
        </p:spPr>
      </p:pic>
    </p:spTree>
    <p:extLst>
      <p:ext uri="{BB962C8B-B14F-4D97-AF65-F5344CB8AC3E}">
        <p14:creationId xmlns:p14="http://schemas.microsoft.com/office/powerpoint/2010/main" val="227863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B83F8727-2B1D-4BE7-941F-10A4AA47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Clean-ups of the Library canyon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A6CE53DD-CC62-48FC-85DE-A4671713F6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r="27403"/>
          <a:stretch>
            <a:fillRect/>
          </a:stretch>
        </p:blipFill>
        <p:spPr>
          <a:xfrm rot="5400000">
            <a:off x="3068638" y="-1506538"/>
            <a:ext cx="4568825" cy="7581901"/>
          </a:xfrm>
        </p:spPr>
      </p:pic>
    </p:spTree>
    <p:extLst>
      <p:ext uri="{BB962C8B-B14F-4D97-AF65-F5344CB8AC3E}">
        <p14:creationId xmlns:p14="http://schemas.microsoft.com/office/powerpoint/2010/main" val="18216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504100-51ED-4795-BC94-C4E387F4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C73918E-EB2B-4A68-BBAE-CA27620DB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1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379E19-1A40-4DFF-8F7D-E09CA909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Taft Ruffin Canyon Native Plant Garden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="" xmlns:a16="http://schemas.microsoft.com/office/drawing/2014/main" id="{5BC41400-567F-413F-B4D3-DEA0744A451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2150" y="2160588"/>
            <a:ext cx="4572000" cy="3429000"/>
          </a:xfrm>
        </p:spPr>
      </p:pic>
      <p:pic>
        <p:nvPicPr>
          <p:cNvPr id="18" name="Content Placeholder 17">
            <a:extLst>
              <a:ext uri="{FF2B5EF4-FFF2-40B4-BE49-F238E27FC236}">
                <a16:creationId xmlns="" xmlns:a16="http://schemas.microsoft.com/office/drawing/2014/main" id="{EAFE8233-F026-43BC-8673-3BD60838176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" y="2160588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37904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E20AD8-04D0-4468-BC49-186D2C62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Ruffin Canyon Trail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C403FA1F-FDEA-421D-A287-94B2FD3F831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" y="2160588"/>
            <a:ext cx="4572000" cy="3429000"/>
          </a:xfr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819DFABE-FA5C-4DE7-AB3D-409B458FF1D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2150" y="2160588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65755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28037C-810A-4B61-BDF0-7415621A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Taft Ruffin Canyon East Side of Taft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F9C2750E-48D0-4773-B1BB-D0FEE0F6D81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71775"/>
            <a:ext cx="3886200" cy="2914650"/>
          </a:xfrm>
        </p:spPr>
      </p:pic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E27CA54F-4FC7-4A84-9C20-8741844F36E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771775"/>
            <a:ext cx="3886200" cy="2914650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309EED1-E0D4-42D0-8817-C732D6B1532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Trail into the canyon</a:t>
            </a:r>
          </a:p>
        </p:txBody>
      </p:sp>
    </p:spTree>
    <p:extLst>
      <p:ext uri="{BB962C8B-B14F-4D97-AF65-F5344CB8AC3E}">
        <p14:creationId xmlns:p14="http://schemas.microsoft.com/office/powerpoint/2010/main" val="192760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9F2F73-1C12-48B1-A842-C909F9948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Ruffin Canyon Loop West of Taft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1EF507A4-36B6-4C2D-B077-C138310F4FC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71775"/>
            <a:ext cx="3886200" cy="2914650"/>
          </a:xfrm>
        </p:spPr>
      </p:pic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280F1DCD-6BF4-492E-B23F-D63C97F91F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3000" y="2886075"/>
            <a:ext cx="3581400" cy="2686050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C605B65-DEF6-460A-B9EF-F9BEA473B50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View from trail back to Gramercy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F363A8A-AFBD-49FF-878E-A64882DCE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    Stairs from switchbacks</a:t>
            </a:r>
          </a:p>
        </p:txBody>
      </p:sp>
    </p:spTree>
    <p:extLst>
      <p:ext uri="{BB962C8B-B14F-4D97-AF65-F5344CB8AC3E}">
        <p14:creationId xmlns:p14="http://schemas.microsoft.com/office/powerpoint/2010/main" val="3240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2D22AA-81F4-4686-B2C5-DBED9B44E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Erosion control and water crossing installed by Canyonlands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89329676-AE9C-46BC-B743-C20F400461C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" y="2160588"/>
            <a:ext cx="4572000" cy="3429000"/>
          </a:xfr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B574FF02-E356-45E2-9E1D-2267BDAB542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2150" y="2160588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4847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0C8EC8-F87D-4990-8CD4-837E291EB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Entrance to Shawn Canyon Trail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D2F421E-F8A2-4F78-9F68-0995270095A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17763"/>
            <a:ext cx="3886200" cy="2914650"/>
          </a:xfr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6911AA97-3658-4B41-A2F7-952615BA9FC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2417763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6074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3A6DD-E532-4B27-9503-FCF03EDA6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Trail slopes down into the canyon to meet up with the Ruffin Canyon Loop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77B399A-223C-4A25-8524-4E77E3A3E8D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17763"/>
            <a:ext cx="3886200" cy="2914650"/>
          </a:xfr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039329B9-0743-4814-A537-F082F836127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2417763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24538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3"/>
            <a:ext cx="51636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6072" y="43543"/>
            <a:ext cx="3675528" cy="629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064" indent="-493776" algn="ctr">
              <a:spcAft>
                <a:spcPts val="1800"/>
              </a:spcAft>
            </a:pPr>
            <a:r>
              <a:rPr lang="en-US" sz="3200" b="1" dirty="0"/>
              <a:t>Trails</a:t>
            </a:r>
          </a:p>
          <a:p>
            <a:pPr marL="512064" indent="-493776">
              <a:spcAft>
                <a:spcPts val="1800"/>
              </a:spcAft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 Library Rec Center Trail (park land, not Open Space)</a:t>
            </a:r>
          </a:p>
          <a:p>
            <a:pPr marL="512064" indent="-493776">
              <a:spcAft>
                <a:spcPts val="1800"/>
              </a:spcAft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  <a:r>
              <a:rPr lang="en-US" sz="3200" dirty="0"/>
              <a:t>  Ruffin Canyon</a:t>
            </a:r>
          </a:p>
          <a:p>
            <a:pPr marL="512064" indent="-493776">
              <a:spcAft>
                <a:spcPts val="1800"/>
              </a:spcAft>
            </a:pPr>
            <a:r>
              <a:rPr lang="en-US" sz="3200" b="1" dirty="0">
                <a:solidFill>
                  <a:srgbClr val="FF0000"/>
                </a:solidFill>
              </a:rPr>
              <a:t>3</a:t>
            </a:r>
            <a:r>
              <a:rPr lang="en-US" sz="3200" dirty="0"/>
              <a:t>  Ruffin Canyon Loop</a:t>
            </a:r>
          </a:p>
          <a:p>
            <a:pPr marL="512064" indent="-493776">
              <a:spcAft>
                <a:spcPts val="1800"/>
              </a:spcAft>
            </a:pPr>
            <a:r>
              <a:rPr lang="en-US" sz="3200" b="1" dirty="0">
                <a:solidFill>
                  <a:srgbClr val="FF0000"/>
                </a:solidFill>
              </a:rPr>
              <a:t>4</a:t>
            </a:r>
            <a:r>
              <a:rPr lang="en-US" sz="3200" dirty="0"/>
              <a:t>  Shawn Canyon</a:t>
            </a:r>
          </a:p>
          <a:p>
            <a:pPr marL="512064" indent="-493776">
              <a:spcAft>
                <a:spcPts val="1800"/>
              </a:spcAft>
            </a:pPr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 </a:t>
            </a:r>
            <a:r>
              <a:rPr lang="en-US" sz="3200" dirty="0" err="1"/>
              <a:t>Sandrock</a:t>
            </a:r>
            <a:r>
              <a:rPr lang="en-US" sz="3200" dirty="0"/>
              <a:t> Canyon Rim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1236" y="6342703"/>
            <a:ext cx="350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Map adapted from City of San Diego’s website</a:t>
            </a:r>
          </a:p>
        </p:txBody>
      </p:sp>
    </p:spTree>
    <p:extLst>
      <p:ext uri="{BB962C8B-B14F-4D97-AF65-F5344CB8AC3E}">
        <p14:creationId xmlns:p14="http://schemas.microsoft.com/office/powerpoint/2010/main" val="18742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2D321-6346-49BA-80E6-B8CB03BC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plants in the canyon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43AD53D1-E759-4666-B23C-25F6AEAEC10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17763"/>
            <a:ext cx="3886200" cy="2914650"/>
          </a:xfr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F590113B-F231-4925-9802-037469EEDD4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2417763"/>
            <a:ext cx="3886200" cy="2914650"/>
          </a:xfr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7211538-0478-4C25-A5F1-412486B3A215}"/>
              </a:ext>
            </a:extLst>
          </p:cNvPr>
          <p:cNvSpPr txBox="1"/>
          <p:nvPr/>
        </p:nvSpPr>
        <p:spPr>
          <a:xfrm>
            <a:off x="1295400" y="5638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Prickly Pear cactus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78051A-F06B-45E8-99D1-C6965746365D}"/>
              </a:ext>
            </a:extLst>
          </p:cNvPr>
          <p:cNvSpPr txBox="1"/>
          <p:nvPr/>
        </p:nvSpPr>
        <p:spPr>
          <a:xfrm>
            <a:off x="5334000" y="5638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Native fuchsia</a:t>
            </a:r>
          </a:p>
        </p:txBody>
      </p:sp>
    </p:spTree>
    <p:extLst>
      <p:ext uri="{BB962C8B-B14F-4D97-AF65-F5344CB8AC3E}">
        <p14:creationId xmlns:p14="http://schemas.microsoft.com/office/powerpoint/2010/main" val="24130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BFB482-DD6C-4B68-A847-AE4F9BCB8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C6D45748-02C3-4724-B8CF-8717AEBDDB1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3000" y="2886075"/>
            <a:ext cx="3581400" cy="2686050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9321177-380D-4A98-BEA2-ED0F0F3FF18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	Spider web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54D28C5-6414-477F-877A-0EAACFB46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	Blue Dicks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="" xmlns:a16="http://schemas.microsoft.com/office/drawing/2014/main" id="{B1A6AF45-89EF-417D-A7FC-478A076DA6D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000" y="2886075"/>
            <a:ext cx="3581400" cy="2686050"/>
          </a:xfrm>
        </p:spPr>
      </p:pic>
    </p:spTree>
    <p:extLst>
      <p:ext uri="{BB962C8B-B14F-4D97-AF65-F5344CB8AC3E}">
        <p14:creationId xmlns:p14="http://schemas.microsoft.com/office/powerpoint/2010/main" val="31928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B2A5C4-0037-4851-B5E0-60270D83A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Natives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6B498455-F37F-4360-9B16-E2DF5E3FE21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17763"/>
            <a:ext cx="3886200" cy="2914650"/>
          </a:xfr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16468346-3DC9-4718-8065-907B66A801D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2393950"/>
            <a:ext cx="3917950" cy="2938463"/>
          </a:xfr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D553BF-D008-45AF-9042-BF0509F6135E}"/>
              </a:ext>
            </a:extLst>
          </p:cNvPr>
          <p:cNvSpPr txBox="1"/>
          <p:nvPr/>
        </p:nvSpPr>
        <p:spPr>
          <a:xfrm>
            <a:off x="914400" y="5562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Lemonade Berry</a:t>
            </a:r>
          </a:p>
        </p:txBody>
      </p:sp>
    </p:spTree>
    <p:extLst>
      <p:ext uri="{BB962C8B-B14F-4D97-AF65-F5344CB8AC3E}">
        <p14:creationId xmlns:p14="http://schemas.microsoft.com/office/powerpoint/2010/main" val="277963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/>
              <a:t>Sandrock</a:t>
            </a:r>
            <a:r>
              <a:rPr lang="en-US" sz="4800" b="1" dirty="0"/>
              <a:t> Canyon Rim Trail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6"/>
          <a:stretch/>
        </p:blipFill>
        <p:spPr>
          <a:xfrm rot="5400000">
            <a:off x="250371" y="1654629"/>
            <a:ext cx="5138057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1752600"/>
            <a:ext cx="28956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4000" dirty="0"/>
              <a:t>Corner of </a:t>
            </a:r>
            <a:r>
              <a:rPr lang="en-US" sz="4000" dirty="0" err="1"/>
              <a:t>Sandrock</a:t>
            </a:r>
            <a:r>
              <a:rPr lang="en-US" sz="4000" dirty="0"/>
              <a:t> &amp; Gramercy</a:t>
            </a:r>
          </a:p>
          <a:p>
            <a:pPr>
              <a:spcAft>
                <a:spcPts val="2800"/>
              </a:spcAft>
            </a:pPr>
            <a:r>
              <a:rPr lang="en-US" sz="4000" dirty="0"/>
              <a:t>Public land</a:t>
            </a:r>
          </a:p>
          <a:p>
            <a:r>
              <a:rPr lang="en-US" sz="4000" dirty="0"/>
              <a:t>Maintained by volunteers</a:t>
            </a:r>
          </a:p>
        </p:txBody>
      </p:sp>
    </p:spTree>
    <p:extLst>
      <p:ext uri="{BB962C8B-B14F-4D97-AF65-F5344CB8AC3E}">
        <p14:creationId xmlns:p14="http://schemas.microsoft.com/office/powerpoint/2010/main" val="12603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r="30029"/>
          <a:stretch/>
        </p:blipFill>
        <p:spPr>
          <a:xfrm rot="5400000">
            <a:off x="696321" y="-696318"/>
            <a:ext cx="3200400" cy="4593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8" r="10077"/>
          <a:stretch/>
        </p:blipFill>
        <p:spPr>
          <a:xfrm rot="5400000">
            <a:off x="4277995" y="1208404"/>
            <a:ext cx="5464807" cy="426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7722"/>
          <a:stretch/>
        </p:blipFill>
        <p:spPr>
          <a:xfrm>
            <a:off x="493121" y="3810000"/>
            <a:ext cx="3606800" cy="260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5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13788" r="2737" b="29206"/>
          <a:stretch/>
        </p:blipFill>
        <p:spPr>
          <a:xfrm>
            <a:off x="685800" y="152400"/>
            <a:ext cx="7848600" cy="3559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746" b="15557"/>
          <a:stretch/>
        </p:blipFill>
        <p:spPr>
          <a:xfrm>
            <a:off x="2209800" y="3886200"/>
            <a:ext cx="4800600" cy="28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3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7529" y="945243"/>
            <a:ext cx="6604000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914400"/>
            <a:ext cx="3505200" cy="6104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3200" dirty="0"/>
              <a:t>Entrance at </a:t>
            </a:r>
            <a:r>
              <a:rPr lang="en-US" sz="3200" dirty="0" err="1"/>
              <a:t>Sandrock</a:t>
            </a:r>
            <a:r>
              <a:rPr lang="en-US" sz="3200" dirty="0"/>
              <a:t> </a:t>
            </a:r>
            <a:r>
              <a:rPr lang="en-US" sz="3200" dirty="0" smtClean="0"/>
              <a:t>cul-de-sac </a:t>
            </a:r>
            <a:r>
              <a:rPr lang="en-US" sz="3200" dirty="0"/>
              <a:t>from </a:t>
            </a:r>
            <a:r>
              <a:rPr lang="en-US" sz="3200" dirty="0" err="1"/>
              <a:t>Sandrock</a:t>
            </a:r>
            <a:r>
              <a:rPr lang="en-US" sz="3200" dirty="0"/>
              <a:t> to </a:t>
            </a:r>
            <a:r>
              <a:rPr lang="en-US" sz="3200" dirty="0" smtClean="0"/>
              <a:t>Kobe </a:t>
            </a:r>
            <a:r>
              <a:rPr lang="en-US" sz="3200" dirty="0"/>
              <a:t>Way</a:t>
            </a:r>
          </a:p>
          <a:p>
            <a:pPr>
              <a:spcAft>
                <a:spcPts val="2800"/>
              </a:spcAft>
            </a:pPr>
            <a:r>
              <a:rPr lang="en-US" sz="3200" dirty="0"/>
              <a:t>Street Parking</a:t>
            </a:r>
          </a:p>
          <a:p>
            <a:pPr>
              <a:spcAft>
                <a:spcPts val="2800"/>
              </a:spcAft>
            </a:pPr>
            <a:r>
              <a:rPr lang="en-US" sz="3200" dirty="0"/>
              <a:t>Easy</a:t>
            </a:r>
          </a:p>
          <a:p>
            <a:pPr>
              <a:spcAft>
                <a:spcPts val="2800"/>
              </a:spcAft>
            </a:pPr>
            <a:r>
              <a:rPr lang="en-US" sz="3200" dirty="0"/>
              <a:t>&lt;.1 mi </a:t>
            </a:r>
          </a:p>
          <a:p>
            <a:pPr>
              <a:spcAft>
                <a:spcPts val="2800"/>
              </a:spcAft>
            </a:pPr>
            <a:r>
              <a:rPr lang="en-US" sz="3200" dirty="0"/>
              <a:t>Open Space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000" y="1066799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9"/>
          <a:stretch/>
        </p:blipFill>
        <p:spPr>
          <a:xfrm rot="5400000">
            <a:off x="3953304" y="1210105"/>
            <a:ext cx="6096001" cy="42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0"/>
          <a:stretch/>
        </p:blipFill>
        <p:spPr>
          <a:xfrm>
            <a:off x="4408714" y="2171700"/>
            <a:ext cx="4724400" cy="468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8714" y="15240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Kobe </a:t>
            </a:r>
            <a:r>
              <a:rPr lang="en-US" sz="3200" dirty="0"/>
              <a:t>Way entrance/exit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4375" y="7143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6775" y="866775"/>
            <a:ext cx="6847114" cy="5135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1059434"/>
            <a:ext cx="3407229" cy="4750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3200" dirty="0"/>
              <a:t>Trail continues to SDG&amp;E land</a:t>
            </a:r>
          </a:p>
          <a:p>
            <a:pPr>
              <a:spcAft>
                <a:spcPts val="2000"/>
              </a:spcAft>
            </a:pPr>
            <a:r>
              <a:rPr lang="en-US" sz="3200" dirty="0"/>
              <a:t>Fences block exits</a:t>
            </a:r>
          </a:p>
          <a:p>
            <a:pPr>
              <a:spcAft>
                <a:spcPts val="2000"/>
              </a:spcAft>
            </a:pPr>
            <a:r>
              <a:rPr lang="en-US" sz="3200" dirty="0"/>
              <a:t>Bring water, sunscreen, hat</a:t>
            </a:r>
          </a:p>
          <a:p>
            <a:r>
              <a:rPr lang="en-US" sz="3200" dirty="0"/>
              <a:t>Photos at </a:t>
            </a:r>
            <a:r>
              <a:rPr lang="en-US" sz="3200" dirty="0">
                <a:hlinkClick r:id="rId3"/>
              </a:rPr>
              <a:t>Hidden San Diego website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028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328"/>
            <a:ext cx="9144000" cy="88087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Trail between Library &amp; Rec Center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362201"/>
            <a:ext cx="5511800" cy="4133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2333685"/>
            <a:ext cx="2895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3200" dirty="0"/>
              <a:t>Start at Rec or Library</a:t>
            </a:r>
          </a:p>
          <a:p>
            <a:pPr>
              <a:spcAft>
                <a:spcPts val="2800"/>
              </a:spcAft>
            </a:pPr>
            <a:r>
              <a:rPr lang="en-US" sz="3200" dirty="0"/>
              <a:t>Park in lot</a:t>
            </a:r>
          </a:p>
          <a:p>
            <a:pPr>
              <a:spcAft>
                <a:spcPts val="2800"/>
              </a:spcAft>
            </a:pPr>
            <a:r>
              <a:rPr lang="en-US" sz="3200" dirty="0"/>
              <a:t>Easy</a:t>
            </a:r>
          </a:p>
          <a:p>
            <a:r>
              <a:rPr lang="en-US" sz="3200" dirty="0"/>
              <a:t>.4 mi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7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3191" y="228600"/>
            <a:ext cx="9144000" cy="152400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spcAft>
                <a:spcPts val="1500"/>
              </a:spcAft>
            </a:pPr>
            <a:r>
              <a:rPr lang="en-US" dirty="0">
                <a:solidFill>
                  <a:schemeClr val="tx1"/>
                </a:solidFill>
              </a:rPr>
              <a:t>Friends of Ruffin Canyon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6000" dirty="0">
                <a:solidFill>
                  <a:schemeClr val="tx1"/>
                </a:solidFill>
              </a:rPr>
              <a:t>Clean-up in </a:t>
            </a:r>
            <a:r>
              <a:rPr lang="en-US" sz="6000" dirty="0" smtClean="0">
                <a:solidFill>
                  <a:schemeClr val="tx1"/>
                </a:solidFill>
              </a:rPr>
              <a:t>Library/Rec </a:t>
            </a:r>
            <a:r>
              <a:rPr lang="en-US" sz="6000" dirty="0">
                <a:solidFill>
                  <a:schemeClr val="tx1"/>
                </a:solidFill>
              </a:rPr>
              <a:t>Canyon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6200" y="2362200"/>
            <a:ext cx="8991600" cy="43434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6000" dirty="0"/>
              <a:t>October 2, </a:t>
            </a:r>
            <a:r>
              <a:rPr lang="en-US" sz="6000" dirty="0" smtClean="0"/>
              <a:t>9am-Noon</a:t>
            </a:r>
            <a:endParaRPr lang="en-US" sz="4400" dirty="0"/>
          </a:p>
          <a:p>
            <a:pPr marL="457200">
              <a:spcBef>
                <a:spcPts val="2000"/>
              </a:spcBef>
            </a:pPr>
            <a:r>
              <a:rPr lang="en-US" sz="3600" dirty="0"/>
              <a:t>Come for an hour or the whole time</a:t>
            </a:r>
          </a:p>
          <a:p>
            <a:pPr marL="457200">
              <a:spcBef>
                <a:spcPts val="2000"/>
              </a:spcBef>
            </a:pPr>
            <a:r>
              <a:rPr lang="en-US" sz="3600" dirty="0"/>
              <a:t>Bring gloves and wear sturdy shoes</a:t>
            </a:r>
          </a:p>
          <a:p>
            <a:pPr marL="457200">
              <a:spcBef>
                <a:spcPts val="2000"/>
              </a:spcBef>
            </a:pPr>
            <a:r>
              <a:rPr lang="en-US" sz="3600" dirty="0"/>
              <a:t>We will be removing non-native plants </a:t>
            </a:r>
            <a:r>
              <a:rPr lang="en-US" sz="3600" dirty="0" smtClean="0"/>
              <a:t>&amp;trash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6200" y="1938130"/>
            <a:ext cx="8991600" cy="2186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1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28" y="5715000"/>
            <a:ext cx="3886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Ballfield &amp; condos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0630" y="9144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Businesses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6163" r="1"/>
          <a:stretch/>
        </p:blipFill>
        <p:spPr>
          <a:xfrm>
            <a:off x="4038601" y="2895600"/>
            <a:ext cx="5105399" cy="3646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8672" y="963383"/>
            <a:ext cx="5123545" cy="384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996"/>
            <a:ext cx="5410200" cy="4057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2"/>
          <a:stretch/>
        </p:blipFill>
        <p:spPr>
          <a:xfrm rot="5400000">
            <a:off x="5190670" y="2451415"/>
            <a:ext cx="4401457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736646"/>
            <a:ext cx="541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Residence on west side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798" y="1295400"/>
            <a:ext cx="3505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Golden Bush</a:t>
            </a:r>
          </a:p>
        </p:txBody>
      </p:sp>
    </p:spTree>
    <p:extLst>
      <p:ext uri="{BB962C8B-B14F-4D97-AF65-F5344CB8AC3E}">
        <p14:creationId xmlns:p14="http://schemas.microsoft.com/office/powerpoint/2010/main" val="32207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1" b="5612"/>
          <a:stretch/>
        </p:blipFill>
        <p:spPr>
          <a:xfrm rot="5400000">
            <a:off x="-464512" y="1759912"/>
            <a:ext cx="5577223" cy="4495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8300" y="749300"/>
            <a:ext cx="5588000" cy="419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92" y="0"/>
            <a:ext cx="4500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Near trail bottom</a:t>
            </a:r>
            <a:endParaRPr lang="en-US" sz="3200" dirty="0"/>
          </a:p>
          <a:p>
            <a:pPr algn="ctr"/>
            <a:r>
              <a:rPr lang="en-US" sz="3200" dirty="0"/>
              <a:t>Bee Warning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5638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bottom</a:t>
            </a:r>
          </a:p>
        </p:txBody>
      </p:sp>
    </p:spTree>
    <p:extLst>
      <p:ext uri="{BB962C8B-B14F-4D97-AF65-F5344CB8AC3E}">
        <p14:creationId xmlns:p14="http://schemas.microsoft.com/office/powerpoint/2010/main" val="225589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/>
          <a:stretch/>
        </p:blipFill>
        <p:spPr>
          <a:xfrm rot="5400000">
            <a:off x="247650" y="206512"/>
            <a:ext cx="38481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3" b="27992"/>
          <a:stretch/>
        </p:blipFill>
        <p:spPr>
          <a:xfrm>
            <a:off x="838200" y="4271800"/>
            <a:ext cx="7500257" cy="25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1" y="3494157"/>
            <a:ext cx="44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Vernal Pools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1228825"/>
            <a:ext cx="3623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Last Segment - Uphill</a:t>
            </a:r>
          </a:p>
        </p:txBody>
      </p:sp>
    </p:spTree>
    <p:extLst>
      <p:ext uri="{BB962C8B-B14F-4D97-AF65-F5344CB8AC3E}">
        <p14:creationId xmlns:p14="http://schemas.microsoft.com/office/powerpoint/2010/main" val="362650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1"/>
            <a:ext cx="73152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943601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End – Back of Library</a:t>
            </a:r>
          </a:p>
        </p:txBody>
      </p:sp>
    </p:spTree>
    <p:extLst>
      <p:ext uri="{BB962C8B-B14F-4D97-AF65-F5344CB8AC3E}">
        <p14:creationId xmlns:p14="http://schemas.microsoft.com/office/powerpoint/2010/main" val="38430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</TotalTime>
  <Words>270</Words>
  <Application>Microsoft Office PowerPoint</Application>
  <PresentationFormat>On-screen Show (4:3)</PresentationFormat>
  <Paragraphs>66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Median</vt:lpstr>
      <vt:lpstr>Staycation in Serra Mesa</vt:lpstr>
      <vt:lpstr>PowerPoint Presentation</vt:lpstr>
      <vt:lpstr>Trail between Library &amp; Rec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Volunteers Maintain Trail</vt:lpstr>
      <vt:lpstr>Clean-ups of the Library canyon</vt:lpstr>
      <vt:lpstr>PowerPoint Presentation</vt:lpstr>
      <vt:lpstr>Taft Ruffin Canyon Native Plant Garden</vt:lpstr>
      <vt:lpstr>Ruffin Canyon Trail</vt:lpstr>
      <vt:lpstr>Taft Ruffin Canyon East Side of Taft</vt:lpstr>
      <vt:lpstr>Ruffin Canyon Loop West of Taft</vt:lpstr>
      <vt:lpstr>Erosion control and water crossing installed by Canyonlands</vt:lpstr>
      <vt:lpstr> Entrance to Shawn Canyon Trail</vt:lpstr>
      <vt:lpstr>Trail slopes down into the canyon to meet up with the Ruffin Canyon Loop</vt:lpstr>
      <vt:lpstr>Native plants in the canyon</vt:lpstr>
      <vt:lpstr>Natives</vt:lpstr>
      <vt:lpstr>More Natives</vt:lpstr>
      <vt:lpstr>Sandrock Canyon Rim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Friends of Ruffin Canyon Clean-up in Library/Rec Canyon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Staycation in Serra Mesa</dc:title>
  <dc:creator>Cindy</dc:creator>
  <cp:lastModifiedBy>Cindy</cp:lastModifiedBy>
  <cp:revision>53</cp:revision>
  <dcterms:created xsi:type="dcterms:W3CDTF">2021-09-05T20:11:32Z</dcterms:created>
  <dcterms:modified xsi:type="dcterms:W3CDTF">2021-09-18T00:36:37Z</dcterms:modified>
</cp:coreProperties>
</file>