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Lst>
  <p:sldIdLst>
    <p:sldId id="317" r:id="rId6"/>
    <p:sldId id="328" r:id="rId7"/>
    <p:sldId id="338" r:id="rId8"/>
    <p:sldId id="329" r:id="rId9"/>
    <p:sldId id="330" r:id="rId10"/>
    <p:sldId id="331" r:id="rId11"/>
    <p:sldId id="339" r:id="rId12"/>
    <p:sldId id="332" r:id="rId13"/>
    <p:sldId id="303" r:id="rId14"/>
    <p:sldId id="333" r:id="rId15"/>
    <p:sldId id="334" r:id="rId16"/>
    <p:sldId id="335" r:id="rId17"/>
    <p:sldId id="336" r:id="rId18"/>
    <p:sldId id="337" r:id="rId19"/>
    <p:sldId id="32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5B2A83-0E12-7ACC-D0BB-E1088CF8340E}" name="Anna Griffin" initials="AG" userId="S::agriffin@cookandschmid.com::4b839ff0-afc2-4ffa-b9a9-8c7c514d2c6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B69"/>
    <a:srgbClr val="CBE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6"/>
  </p:normalViewPr>
  <p:slideViewPr>
    <p:cSldViewPr snapToGrid="0">
      <p:cViewPr varScale="1">
        <p:scale>
          <a:sx n="104" d="100"/>
          <a:sy n="104" d="100"/>
        </p:scale>
        <p:origin x="232" y="5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C0094-4F72-423C-AAE2-1BBB940E1007}"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4FFD01F0-DA57-494F-8C32-0456FE263B3F}">
      <dgm:prSet/>
      <dgm:spPr/>
      <dgm:t>
        <a:bodyPr/>
        <a:lstStyle/>
        <a:p>
          <a:pPr rtl="0"/>
          <a:r>
            <a:rPr lang="en-US" dirty="0">
              <a:solidFill>
                <a:schemeClr val="bg1"/>
              </a:solidFill>
            </a:rPr>
            <a:t>Who is potentially impacted?</a:t>
          </a:r>
        </a:p>
      </dgm:t>
    </dgm:pt>
    <dgm:pt modelId="{A1AF7F27-69DB-44F3-9EFE-A07AB6B59069}" type="parTrans" cxnId="{65DF40EA-3B5C-4D5B-9BB7-FF681BB986FB}">
      <dgm:prSet/>
      <dgm:spPr/>
      <dgm:t>
        <a:bodyPr/>
        <a:lstStyle/>
        <a:p>
          <a:endParaRPr lang="en-US"/>
        </a:p>
      </dgm:t>
    </dgm:pt>
    <dgm:pt modelId="{5D82DA45-D686-4E4E-BA99-529BDD538FE6}" type="sibTrans" cxnId="{65DF40EA-3B5C-4D5B-9BB7-FF681BB986FB}">
      <dgm:prSet/>
      <dgm:spPr/>
      <dgm:t>
        <a:bodyPr/>
        <a:lstStyle/>
        <a:p>
          <a:endParaRPr lang="en-US"/>
        </a:p>
      </dgm:t>
    </dgm:pt>
    <dgm:pt modelId="{8CA08B8C-FC95-45A8-AEF8-DC6F5EAD6457}">
      <dgm:prSet/>
      <dgm:spPr/>
      <dgm:t>
        <a:bodyPr/>
        <a:lstStyle/>
        <a:p>
          <a:r>
            <a:rPr lang="en-US" dirty="0"/>
            <a:t>Single family homeowners </a:t>
          </a:r>
        </a:p>
      </dgm:t>
    </dgm:pt>
    <dgm:pt modelId="{EE02C980-9A28-455A-AEA2-25294469619A}" type="parTrans" cxnId="{E0A78D42-9FD1-486C-8A61-779AE2606DD8}">
      <dgm:prSet/>
      <dgm:spPr/>
      <dgm:t>
        <a:bodyPr/>
        <a:lstStyle/>
        <a:p>
          <a:endParaRPr lang="en-US"/>
        </a:p>
      </dgm:t>
    </dgm:pt>
    <dgm:pt modelId="{23660BEC-838A-479A-84B1-5A44B6072076}" type="sibTrans" cxnId="{E0A78D42-9FD1-486C-8A61-779AE2606DD8}">
      <dgm:prSet/>
      <dgm:spPr/>
      <dgm:t>
        <a:bodyPr/>
        <a:lstStyle/>
        <a:p>
          <a:endParaRPr lang="en-US"/>
        </a:p>
      </dgm:t>
    </dgm:pt>
    <dgm:pt modelId="{BF59A6A3-E950-4B25-BA6C-F9AE936C8772}">
      <dgm:prSet/>
      <dgm:spPr/>
      <dgm:t>
        <a:bodyPr/>
        <a:lstStyle/>
        <a:p>
          <a:pPr rtl="0"/>
          <a:r>
            <a:rPr lang="en-US" dirty="0"/>
            <a:t>Renters of those homes</a:t>
          </a:r>
        </a:p>
      </dgm:t>
    </dgm:pt>
    <dgm:pt modelId="{64684F48-56BA-4D9A-94D1-E81457CB03BF}" type="parTrans" cxnId="{5E178297-E070-40FC-9DD5-14FF9623E8D6}">
      <dgm:prSet/>
      <dgm:spPr/>
      <dgm:t>
        <a:bodyPr/>
        <a:lstStyle/>
        <a:p>
          <a:endParaRPr lang="en-US"/>
        </a:p>
      </dgm:t>
    </dgm:pt>
    <dgm:pt modelId="{B77476DC-CBBE-4A1C-B2B4-4158D9263799}" type="sibTrans" cxnId="{5E178297-E070-40FC-9DD5-14FF9623E8D6}">
      <dgm:prSet/>
      <dgm:spPr/>
      <dgm:t>
        <a:bodyPr/>
        <a:lstStyle/>
        <a:p>
          <a:endParaRPr lang="en-US"/>
        </a:p>
      </dgm:t>
    </dgm:pt>
    <dgm:pt modelId="{C63F0301-7EFE-4DDE-8393-53DFBDD25119}">
      <dgm:prSet/>
      <dgm:spPr/>
      <dgm:t>
        <a:bodyPr/>
        <a:lstStyle/>
        <a:p>
          <a:pPr rtl="0"/>
          <a:r>
            <a:rPr lang="en-US" dirty="0">
              <a:solidFill>
                <a:schemeClr val="bg1"/>
              </a:solidFill>
            </a:rPr>
            <a:t>Who already pays?</a:t>
          </a:r>
        </a:p>
      </dgm:t>
    </dgm:pt>
    <dgm:pt modelId="{851D347E-8013-4442-8F68-536B50182E41}" type="parTrans" cxnId="{3C9D5182-D0B8-4CC1-9CFA-58AB70A33A9E}">
      <dgm:prSet/>
      <dgm:spPr/>
      <dgm:t>
        <a:bodyPr/>
        <a:lstStyle/>
        <a:p>
          <a:endParaRPr lang="en-US"/>
        </a:p>
      </dgm:t>
    </dgm:pt>
    <dgm:pt modelId="{B7732198-4665-4F5C-8EC7-560A870ED9FA}" type="sibTrans" cxnId="{3C9D5182-D0B8-4CC1-9CFA-58AB70A33A9E}">
      <dgm:prSet/>
      <dgm:spPr/>
      <dgm:t>
        <a:bodyPr/>
        <a:lstStyle/>
        <a:p>
          <a:endParaRPr lang="en-US"/>
        </a:p>
      </dgm:t>
    </dgm:pt>
    <dgm:pt modelId="{2C2E24E6-061E-4A9F-ADA2-E05BBF1D44F7}">
      <dgm:prSet/>
      <dgm:spPr/>
      <dgm:t>
        <a:bodyPr/>
        <a:lstStyle/>
        <a:p>
          <a:r>
            <a:rPr lang="en-US" dirty="0"/>
            <a:t>Condos</a:t>
          </a:r>
        </a:p>
      </dgm:t>
    </dgm:pt>
    <dgm:pt modelId="{C1552278-3C57-47D4-B239-109335373F15}" type="parTrans" cxnId="{7CF583FB-6AA6-416B-A5A7-4B60E39B78F3}">
      <dgm:prSet/>
      <dgm:spPr/>
      <dgm:t>
        <a:bodyPr/>
        <a:lstStyle/>
        <a:p>
          <a:endParaRPr lang="en-US"/>
        </a:p>
      </dgm:t>
    </dgm:pt>
    <dgm:pt modelId="{7FA828CC-0C1C-4A56-B4D1-5D617B85675B}" type="sibTrans" cxnId="{7CF583FB-6AA6-416B-A5A7-4B60E39B78F3}">
      <dgm:prSet/>
      <dgm:spPr/>
      <dgm:t>
        <a:bodyPr/>
        <a:lstStyle/>
        <a:p>
          <a:endParaRPr lang="en-US"/>
        </a:p>
      </dgm:t>
    </dgm:pt>
    <dgm:pt modelId="{AEBB0EDA-3D0A-416F-8F1A-D0475B118286}">
      <dgm:prSet/>
      <dgm:spPr/>
      <dgm:t>
        <a:bodyPr/>
        <a:lstStyle/>
        <a:p>
          <a:r>
            <a:rPr lang="en-US" dirty="0"/>
            <a:t>Apartments</a:t>
          </a:r>
        </a:p>
      </dgm:t>
    </dgm:pt>
    <dgm:pt modelId="{21E7B290-EA8E-40C7-A8D5-D7BA14E79A30}" type="parTrans" cxnId="{B9FCCCA1-4D3E-4A98-94BD-EB031D4F452F}">
      <dgm:prSet/>
      <dgm:spPr/>
      <dgm:t>
        <a:bodyPr/>
        <a:lstStyle/>
        <a:p>
          <a:endParaRPr lang="en-US"/>
        </a:p>
      </dgm:t>
    </dgm:pt>
    <dgm:pt modelId="{D4E2119D-8268-491B-A4A9-DB24182D0AFA}" type="sibTrans" cxnId="{B9FCCCA1-4D3E-4A98-94BD-EB031D4F452F}">
      <dgm:prSet/>
      <dgm:spPr/>
      <dgm:t>
        <a:bodyPr/>
        <a:lstStyle/>
        <a:p>
          <a:endParaRPr lang="en-US"/>
        </a:p>
      </dgm:t>
    </dgm:pt>
    <dgm:pt modelId="{5703B9E7-0C0F-49A0-85C5-DB577BC5212F}">
      <dgm:prSet/>
      <dgm:spPr/>
      <dgm:t>
        <a:bodyPr/>
        <a:lstStyle/>
        <a:p>
          <a:pPr rtl="0"/>
          <a:r>
            <a:rPr lang="en-US" dirty="0"/>
            <a:t>More than 4-unit residences </a:t>
          </a:r>
        </a:p>
      </dgm:t>
    </dgm:pt>
    <dgm:pt modelId="{9A9FCCBB-CC0C-42D3-B4CA-8F70FE842989}" type="parTrans" cxnId="{7811DB40-A68A-42A4-A57F-806314707FC9}">
      <dgm:prSet/>
      <dgm:spPr/>
      <dgm:t>
        <a:bodyPr/>
        <a:lstStyle/>
        <a:p>
          <a:endParaRPr lang="en-US"/>
        </a:p>
      </dgm:t>
    </dgm:pt>
    <dgm:pt modelId="{E205D1A3-72E5-4216-8A9A-BA099F06D94E}" type="sibTrans" cxnId="{7811DB40-A68A-42A4-A57F-806314707FC9}">
      <dgm:prSet/>
      <dgm:spPr/>
      <dgm:t>
        <a:bodyPr/>
        <a:lstStyle/>
        <a:p>
          <a:endParaRPr lang="en-US"/>
        </a:p>
      </dgm:t>
    </dgm:pt>
    <dgm:pt modelId="{06BD318B-35E5-46F4-84FE-97B200F01394}">
      <dgm:prSet phldr="0"/>
      <dgm:spPr/>
      <dgm:t>
        <a:bodyPr/>
        <a:lstStyle/>
        <a:p>
          <a:pPr rtl="0"/>
          <a:r>
            <a:rPr lang="en-US" dirty="0"/>
            <a:t>Properties with 4 or less-units</a:t>
          </a:r>
        </a:p>
      </dgm:t>
    </dgm:pt>
    <dgm:pt modelId="{A835585D-91BB-4137-90E6-283BE645B319}" type="parTrans" cxnId="{B8020F9C-569D-4310-8B94-7AC14E77679F}">
      <dgm:prSet/>
      <dgm:spPr/>
      <dgm:t>
        <a:bodyPr/>
        <a:lstStyle/>
        <a:p>
          <a:endParaRPr lang="en-US"/>
        </a:p>
      </dgm:t>
    </dgm:pt>
    <dgm:pt modelId="{6E335DAB-456D-49CC-8306-775C7B387163}" type="sibTrans" cxnId="{B8020F9C-569D-4310-8B94-7AC14E77679F}">
      <dgm:prSet/>
      <dgm:spPr/>
      <dgm:t>
        <a:bodyPr/>
        <a:lstStyle/>
        <a:p>
          <a:endParaRPr lang="en-US"/>
        </a:p>
      </dgm:t>
    </dgm:pt>
    <dgm:pt modelId="{5462E6B0-4E91-4826-950D-525A07441D73}">
      <dgm:prSet phldr="0"/>
      <dgm:spPr/>
      <dgm:t>
        <a:bodyPr/>
        <a:lstStyle/>
        <a:p>
          <a:r>
            <a:rPr lang="en-US" dirty="0"/>
            <a:t>Businesses</a:t>
          </a:r>
        </a:p>
      </dgm:t>
    </dgm:pt>
    <dgm:pt modelId="{BF272D06-2077-43AF-98F8-956F735221B9}" type="parTrans" cxnId="{FEEEADFE-8269-4177-8BE8-D79BFAD22FD2}">
      <dgm:prSet/>
      <dgm:spPr/>
      <dgm:t>
        <a:bodyPr/>
        <a:lstStyle/>
        <a:p>
          <a:endParaRPr lang="en-US"/>
        </a:p>
      </dgm:t>
    </dgm:pt>
    <dgm:pt modelId="{ADA3C699-5884-4A18-94BE-F020D1F290FB}" type="sibTrans" cxnId="{FEEEADFE-8269-4177-8BE8-D79BFAD22FD2}">
      <dgm:prSet/>
      <dgm:spPr/>
      <dgm:t>
        <a:bodyPr/>
        <a:lstStyle/>
        <a:p>
          <a:endParaRPr lang="en-US"/>
        </a:p>
      </dgm:t>
    </dgm:pt>
    <dgm:pt modelId="{4A4F411C-37F4-4C03-85A0-6DC8F28E64B8}" type="pres">
      <dgm:prSet presAssocID="{6EDC0094-4F72-423C-AAE2-1BBB940E1007}" presName="linear" presStyleCnt="0">
        <dgm:presLayoutVars>
          <dgm:dir/>
          <dgm:animLvl val="lvl"/>
          <dgm:resizeHandles val="exact"/>
        </dgm:presLayoutVars>
      </dgm:prSet>
      <dgm:spPr/>
    </dgm:pt>
    <dgm:pt modelId="{A6B12E76-6630-41C2-88E1-034B7AFA3E72}" type="pres">
      <dgm:prSet presAssocID="{4FFD01F0-DA57-494F-8C32-0456FE263B3F}" presName="parentLin" presStyleCnt="0"/>
      <dgm:spPr/>
    </dgm:pt>
    <dgm:pt modelId="{9ECB132C-7455-43BA-A582-22EFD98899DA}" type="pres">
      <dgm:prSet presAssocID="{4FFD01F0-DA57-494F-8C32-0456FE263B3F}" presName="parentLeftMargin" presStyleLbl="node1" presStyleIdx="0" presStyleCnt="2"/>
      <dgm:spPr/>
    </dgm:pt>
    <dgm:pt modelId="{9BE625D4-2DA2-4989-A7C1-BB0F588B93A8}" type="pres">
      <dgm:prSet presAssocID="{4FFD01F0-DA57-494F-8C32-0456FE263B3F}" presName="parentText" presStyleLbl="node1" presStyleIdx="0" presStyleCnt="2">
        <dgm:presLayoutVars>
          <dgm:chMax val="0"/>
          <dgm:bulletEnabled val="1"/>
        </dgm:presLayoutVars>
      </dgm:prSet>
      <dgm:spPr>
        <a:solidFill>
          <a:srgbClr val="007B69"/>
        </a:solidFill>
      </dgm:spPr>
    </dgm:pt>
    <dgm:pt modelId="{3A7F8812-B014-4054-A002-548AE59815DF}" type="pres">
      <dgm:prSet presAssocID="{4FFD01F0-DA57-494F-8C32-0456FE263B3F}" presName="negativeSpace" presStyleCnt="0"/>
      <dgm:spPr/>
    </dgm:pt>
    <dgm:pt modelId="{1360CC86-D9E2-4671-870A-247A4AACB6CF}" type="pres">
      <dgm:prSet presAssocID="{4FFD01F0-DA57-494F-8C32-0456FE263B3F}" presName="childText" presStyleLbl="conFgAcc1" presStyleIdx="0" presStyleCnt="2">
        <dgm:presLayoutVars>
          <dgm:bulletEnabled val="1"/>
        </dgm:presLayoutVars>
      </dgm:prSet>
      <dgm:spPr>
        <a:solidFill>
          <a:schemeClr val="bg1"/>
        </a:solidFill>
      </dgm:spPr>
    </dgm:pt>
    <dgm:pt modelId="{904E4191-736E-4AAC-BC14-3FB1A915D8E1}" type="pres">
      <dgm:prSet presAssocID="{5D82DA45-D686-4E4E-BA99-529BDD538FE6}" presName="spaceBetweenRectangles" presStyleCnt="0"/>
      <dgm:spPr/>
    </dgm:pt>
    <dgm:pt modelId="{FC47B232-79D4-4B72-8E66-ED52DA153C6B}" type="pres">
      <dgm:prSet presAssocID="{C63F0301-7EFE-4DDE-8393-53DFBDD25119}" presName="parentLin" presStyleCnt="0"/>
      <dgm:spPr/>
    </dgm:pt>
    <dgm:pt modelId="{E1288131-6CA2-423E-98B8-398D7EB8FD16}" type="pres">
      <dgm:prSet presAssocID="{C63F0301-7EFE-4DDE-8393-53DFBDD25119}" presName="parentLeftMargin" presStyleLbl="node1" presStyleIdx="0" presStyleCnt="2"/>
      <dgm:spPr/>
    </dgm:pt>
    <dgm:pt modelId="{1949A588-8CA7-4DF3-A172-56005CA77EF4}" type="pres">
      <dgm:prSet presAssocID="{C63F0301-7EFE-4DDE-8393-53DFBDD25119}" presName="parentText" presStyleLbl="node1" presStyleIdx="1" presStyleCnt="2">
        <dgm:presLayoutVars>
          <dgm:chMax val="0"/>
          <dgm:bulletEnabled val="1"/>
        </dgm:presLayoutVars>
      </dgm:prSet>
      <dgm:spPr>
        <a:solidFill>
          <a:srgbClr val="007B69"/>
        </a:solidFill>
      </dgm:spPr>
    </dgm:pt>
    <dgm:pt modelId="{D21F9269-A196-4DC0-A24D-600302F8D20C}" type="pres">
      <dgm:prSet presAssocID="{C63F0301-7EFE-4DDE-8393-53DFBDD25119}" presName="negativeSpace" presStyleCnt="0"/>
      <dgm:spPr/>
    </dgm:pt>
    <dgm:pt modelId="{5C59323D-6865-4267-8D76-F101A2E2297C}" type="pres">
      <dgm:prSet presAssocID="{C63F0301-7EFE-4DDE-8393-53DFBDD25119}" presName="childText" presStyleLbl="conFgAcc1" presStyleIdx="1" presStyleCnt="2">
        <dgm:presLayoutVars>
          <dgm:bulletEnabled val="1"/>
        </dgm:presLayoutVars>
      </dgm:prSet>
      <dgm:spPr>
        <a:solidFill>
          <a:schemeClr val="bg1"/>
        </a:solidFill>
      </dgm:spPr>
    </dgm:pt>
  </dgm:ptLst>
  <dgm:cxnLst>
    <dgm:cxn modelId="{FAB2392A-AAF5-441C-ADA0-C51546E55F7A}" type="presOf" srcId="{5462E6B0-4E91-4826-950D-525A07441D73}" destId="{5C59323D-6865-4267-8D76-F101A2E2297C}" srcOrd="0" destOrd="3" presId="urn:microsoft.com/office/officeart/2005/8/layout/list1"/>
    <dgm:cxn modelId="{7811DB40-A68A-42A4-A57F-806314707FC9}" srcId="{C63F0301-7EFE-4DDE-8393-53DFBDD25119}" destId="{5703B9E7-0C0F-49A0-85C5-DB577BC5212F}" srcOrd="2" destOrd="0" parTransId="{9A9FCCBB-CC0C-42D3-B4CA-8F70FE842989}" sibTransId="{E205D1A3-72E5-4216-8A9A-BA099F06D94E}"/>
    <dgm:cxn modelId="{40979841-F079-40C1-8762-FCF4CF3416CA}" type="presOf" srcId="{4FFD01F0-DA57-494F-8C32-0456FE263B3F}" destId="{9ECB132C-7455-43BA-A582-22EFD98899DA}" srcOrd="0" destOrd="0" presId="urn:microsoft.com/office/officeart/2005/8/layout/list1"/>
    <dgm:cxn modelId="{E0A78D42-9FD1-486C-8A61-779AE2606DD8}" srcId="{4FFD01F0-DA57-494F-8C32-0456FE263B3F}" destId="{8CA08B8C-FC95-45A8-AEF8-DC6F5EAD6457}" srcOrd="0" destOrd="0" parTransId="{EE02C980-9A28-455A-AEA2-25294469619A}" sibTransId="{23660BEC-838A-479A-84B1-5A44B6072076}"/>
    <dgm:cxn modelId="{E6F62C47-BD9D-4887-A27A-E0E70A25414F}" type="presOf" srcId="{6EDC0094-4F72-423C-AAE2-1BBB940E1007}" destId="{4A4F411C-37F4-4C03-85A0-6DC8F28E64B8}" srcOrd="0" destOrd="0" presId="urn:microsoft.com/office/officeart/2005/8/layout/list1"/>
    <dgm:cxn modelId="{CB68684C-10CC-42DD-B1FE-984B80434F71}" type="presOf" srcId="{8CA08B8C-FC95-45A8-AEF8-DC6F5EAD6457}" destId="{1360CC86-D9E2-4671-870A-247A4AACB6CF}" srcOrd="0" destOrd="0" presId="urn:microsoft.com/office/officeart/2005/8/layout/list1"/>
    <dgm:cxn modelId="{B24D8B5D-8F9B-40BF-A208-683E1950F9A6}" type="presOf" srcId="{C63F0301-7EFE-4DDE-8393-53DFBDD25119}" destId="{1949A588-8CA7-4DF3-A172-56005CA77EF4}" srcOrd="1" destOrd="0" presId="urn:microsoft.com/office/officeart/2005/8/layout/list1"/>
    <dgm:cxn modelId="{3C9D5182-D0B8-4CC1-9CFA-58AB70A33A9E}" srcId="{6EDC0094-4F72-423C-AAE2-1BBB940E1007}" destId="{C63F0301-7EFE-4DDE-8393-53DFBDD25119}" srcOrd="1" destOrd="0" parTransId="{851D347E-8013-4442-8F68-536B50182E41}" sibTransId="{B7732198-4665-4F5C-8EC7-560A870ED9FA}"/>
    <dgm:cxn modelId="{FF71CC8E-22B7-4F20-9305-4C7B3CA13D02}" type="presOf" srcId="{C63F0301-7EFE-4DDE-8393-53DFBDD25119}" destId="{E1288131-6CA2-423E-98B8-398D7EB8FD16}" srcOrd="0" destOrd="0" presId="urn:microsoft.com/office/officeart/2005/8/layout/list1"/>
    <dgm:cxn modelId="{B0DD5395-B14B-43B4-88FA-C8B911CD058E}" type="presOf" srcId="{4FFD01F0-DA57-494F-8C32-0456FE263B3F}" destId="{9BE625D4-2DA2-4989-A7C1-BB0F588B93A8}" srcOrd="1" destOrd="0" presId="urn:microsoft.com/office/officeart/2005/8/layout/list1"/>
    <dgm:cxn modelId="{C8A89796-941E-443E-B014-03765BF97223}" type="presOf" srcId="{2C2E24E6-061E-4A9F-ADA2-E05BBF1D44F7}" destId="{5C59323D-6865-4267-8D76-F101A2E2297C}" srcOrd="0" destOrd="0" presId="urn:microsoft.com/office/officeart/2005/8/layout/list1"/>
    <dgm:cxn modelId="{5E178297-E070-40FC-9DD5-14FF9623E8D6}" srcId="{8CA08B8C-FC95-45A8-AEF8-DC6F5EAD6457}" destId="{BF59A6A3-E950-4B25-BA6C-F9AE936C8772}" srcOrd="0" destOrd="0" parTransId="{64684F48-56BA-4D9A-94D1-E81457CB03BF}" sibTransId="{B77476DC-CBBE-4A1C-B2B4-4158D9263799}"/>
    <dgm:cxn modelId="{B8020F9C-569D-4310-8B94-7AC14E77679F}" srcId="{4FFD01F0-DA57-494F-8C32-0456FE263B3F}" destId="{06BD318B-35E5-46F4-84FE-97B200F01394}" srcOrd="1" destOrd="0" parTransId="{A835585D-91BB-4137-90E6-283BE645B319}" sibTransId="{6E335DAB-456D-49CC-8306-775C7B387163}"/>
    <dgm:cxn modelId="{B9FCCCA1-4D3E-4A98-94BD-EB031D4F452F}" srcId="{C63F0301-7EFE-4DDE-8393-53DFBDD25119}" destId="{AEBB0EDA-3D0A-416F-8F1A-D0475B118286}" srcOrd="1" destOrd="0" parTransId="{21E7B290-EA8E-40C7-A8D5-D7BA14E79A30}" sibTransId="{D4E2119D-8268-491B-A4A9-DB24182D0AFA}"/>
    <dgm:cxn modelId="{AF5739B8-3047-47B0-8EC4-62DFED177F49}" type="presOf" srcId="{5703B9E7-0C0F-49A0-85C5-DB577BC5212F}" destId="{5C59323D-6865-4267-8D76-F101A2E2297C}" srcOrd="0" destOrd="2" presId="urn:microsoft.com/office/officeart/2005/8/layout/list1"/>
    <dgm:cxn modelId="{2E3D0DC0-C4B4-4067-952D-58A8715A6B69}" type="presOf" srcId="{06BD318B-35E5-46F4-84FE-97B200F01394}" destId="{1360CC86-D9E2-4671-870A-247A4AACB6CF}" srcOrd="0" destOrd="2" presId="urn:microsoft.com/office/officeart/2005/8/layout/list1"/>
    <dgm:cxn modelId="{8C5155E7-299A-4D80-9114-26B067A5F743}" type="presOf" srcId="{AEBB0EDA-3D0A-416F-8F1A-D0475B118286}" destId="{5C59323D-6865-4267-8D76-F101A2E2297C}" srcOrd="0" destOrd="1" presId="urn:microsoft.com/office/officeart/2005/8/layout/list1"/>
    <dgm:cxn modelId="{65DF40EA-3B5C-4D5B-9BB7-FF681BB986FB}" srcId="{6EDC0094-4F72-423C-AAE2-1BBB940E1007}" destId="{4FFD01F0-DA57-494F-8C32-0456FE263B3F}" srcOrd="0" destOrd="0" parTransId="{A1AF7F27-69DB-44F3-9EFE-A07AB6B59069}" sibTransId="{5D82DA45-D686-4E4E-BA99-529BDD538FE6}"/>
    <dgm:cxn modelId="{2B4788F1-4545-4A4A-8D2C-C2FD4E7FCC9E}" type="presOf" srcId="{BF59A6A3-E950-4B25-BA6C-F9AE936C8772}" destId="{1360CC86-D9E2-4671-870A-247A4AACB6CF}" srcOrd="0" destOrd="1" presId="urn:microsoft.com/office/officeart/2005/8/layout/list1"/>
    <dgm:cxn modelId="{7CF583FB-6AA6-416B-A5A7-4B60E39B78F3}" srcId="{C63F0301-7EFE-4DDE-8393-53DFBDD25119}" destId="{2C2E24E6-061E-4A9F-ADA2-E05BBF1D44F7}" srcOrd="0" destOrd="0" parTransId="{C1552278-3C57-47D4-B239-109335373F15}" sibTransId="{7FA828CC-0C1C-4A56-B4D1-5D617B85675B}"/>
    <dgm:cxn modelId="{FEEEADFE-8269-4177-8BE8-D79BFAD22FD2}" srcId="{C63F0301-7EFE-4DDE-8393-53DFBDD25119}" destId="{5462E6B0-4E91-4826-950D-525A07441D73}" srcOrd="3" destOrd="0" parTransId="{BF272D06-2077-43AF-98F8-956F735221B9}" sibTransId="{ADA3C699-5884-4A18-94BE-F020D1F290FB}"/>
    <dgm:cxn modelId="{AF3B32EA-8FE9-44D2-969C-41C0244D9FC8}" type="presParOf" srcId="{4A4F411C-37F4-4C03-85A0-6DC8F28E64B8}" destId="{A6B12E76-6630-41C2-88E1-034B7AFA3E72}" srcOrd="0" destOrd="0" presId="urn:microsoft.com/office/officeart/2005/8/layout/list1"/>
    <dgm:cxn modelId="{DC3493EE-8AF2-42F5-9BC8-B17B295337C3}" type="presParOf" srcId="{A6B12E76-6630-41C2-88E1-034B7AFA3E72}" destId="{9ECB132C-7455-43BA-A582-22EFD98899DA}" srcOrd="0" destOrd="0" presId="urn:microsoft.com/office/officeart/2005/8/layout/list1"/>
    <dgm:cxn modelId="{3FAB9D78-D9FC-4604-99C3-9717649872FA}" type="presParOf" srcId="{A6B12E76-6630-41C2-88E1-034B7AFA3E72}" destId="{9BE625D4-2DA2-4989-A7C1-BB0F588B93A8}" srcOrd="1" destOrd="0" presId="urn:microsoft.com/office/officeart/2005/8/layout/list1"/>
    <dgm:cxn modelId="{A33348E5-ED43-46B9-B210-7E64D40B97C5}" type="presParOf" srcId="{4A4F411C-37F4-4C03-85A0-6DC8F28E64B8}" destId="{3A7F8812-B014-4054-A002-548AE59815DF}" srcOrd="1" destOrd="0" presId="urn:microsoft.com/office/officeart/2005/8/layout/list1"/>
    <dgm:cxn modelId="{3086A2DB-EBC0-44CC-821D-593B73245574}" type="presParOf" srcId="{4A4F411C-37F4-4C03-85A0-6DC8F28E64B8}" destId="{1360CC86-D9E2-4671-870A-247A4AACB6CF}" srcOrd="2" destOrd="0" presId="urn:microsoft.com/office/officeart/2005/8/layout/list1"/>
    <dgm:cxn modelId="{29199551-DFFD-4D82-AE3D-CBBAD107D86B}" type="presParOf" srcId="{4A4F411C-37F4-4C03-85A0-6DC8F28E64B8}" destId="{904E4191-736E-4AAC-BC14-3FB1A915D8E1}" srcOrd="3" destOrd="0" presId="urn:microsoft.com/office/officeart/2005/8/layout/list1"/>
    <dgm:cxn modelId="{2D2BBA7B-30F8-4053-BF04-F9B40A38908B}" type="presParOf" srcId="{4A4F411C-37F4-4C03-85A0-6DC8F28E64B8}" destId="{FC47B232-79D4-4B72-8E66-ED52DA153C6B}" srcOrd="4" destOrd="0" presId="urn:microsoft.com/office/officeart/2005/8/layout/list1"/>
    <dgm:cxn modelId="{85E35CBE-BC69-4521-9259-7D92FBED13B1}" type="presParOf" srcId="{FC47B232-79D4-4B72-8E66-ED52DA153C6B}" destId="{E1288131-6CA2-423E-98B8-398D7EB8FD16}" srcOrd="0" destOrd="0" presId="urn:microsoft.com/office/officeart/2005/8/layout/list1"/>
    <dgm:cxn modelId="{48255E71-538C-446A-AB53-114B1ABD1956}" type="presParOf" srcId="{FC47B232-79D4-4B72-8E66-ED52DA153C6B}" destId="{1949A588-8CA7-4DF3-A172-56005CA77EF4}" srcOrd="1" destOrd="0" presId="urn:microsoft.com/office/officeart/2005/8/layout/list1"/>
    <dgm:cxn modelId="{7350129F-B7A2-4D32-B8D9-A962B385B6BF}" type="presParOf" srcId="{4A4F411C-37F4-4C03-85A0-6DC8F28E64B8}" destId="{D21F9269-A196-4DC0-A24D-600302F8D20C}" srcOrd="5" destOrd="0" presId="urn:microsoft.com/office/officeart/2005/8/layout/list1"/>
    <dgm:cxn modelId="{EB05CA9E-1955-451F-8654-58C76570AE16}" type="presParOf" srcId="{4A4F411C-37F4-4C03-85A0-6DC8F28E64B8}" destId="{5C59323D-6865-4267-8D76-F101A2E2297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BA8A8F-8DD5-4C35-B01A-B49F88D02299}" type="doc">
      <dgm:prSet loTypeId="urn:microsoft.com/office/officeart/2005/8/layout/hChevron3" loCatId="process" qsTypeId="urn:microsoft.com/office/officeart/2005/8/quickstyle/simple1" qsCatId="simple" csTypeId="urn:microsoft.com/office/officeart/2005/8/colors/accent1_2" csCatId="accent1"/>
      <dgm:spPr/>
      <dgm:t>
        <a:bodyPr/>
        <a:lstStyle/>
        <a:p>
          <a:endParaRPr lang="en-US"/>
        </a:p>
      </dgm:t>
    </dgm:pt>
    <dgm:pt modelId="{BB34D568-783E-4E11-BA23-F96FEFE132DF}">
      <dgm:prSet/>
      <dgm:spPr/>
      <dgm:t>
        <a:bodyPr/>
        <a:lstStyle/>
        <a:p>
          <a:r>
            <a:rPr lang="en-US" b="1" dirty="0">
              <a:latin typeface="Open Sans"/>
              <a:ea typeface="Open Sans"/>
              <a:cs typeface="Open Sans"/>
            </a:rPr>
            <a:t>Freeing Up General Fund</a:t>
          </a:r>
        </a:p>
      </dgm:t>
    </dgm:pt>
    <dgm:pt modelId="{3CFA349A-1DDE-431A-AD44-30623F4FC077}" type="parTrans" cxnId="{DC477570-C701-4110-BF02-3DB89C0A8947}">
      <dgm:prSet/>
      <dgm:spPr/>
      <dgm:t>
        <a:bodyPr/>
        <a:lstStyle/>
        <a:p>
          <a:endParaRPr lang="en-US"/>
        </a:p>
      </dgm:t>
    </dgm:pt>
    <dgm:pt modelId="{79447573-EFD9-45DE-B811-8C8B1679331C}" type="sibTrans" cxnId="{DC477570-C701-4110-BF02-3DB89C0A8947}">
      <dgm:prSet/>
      <dgm:spPr/>
      <dgm:t>
        <a:bodyPr/>
        <a:lstStyle/>
        <a:p>
          <a:endParaRPr lang="en-US"/>
        </a:p>
      </dgm:t>
    </dgm:pt>
    <dgm:pt modelId="{BE1925F3-D2A0-4373-8AB3-0E5185BCCD69}">
      <dgm:prSet/>
      <dgm:spPr/>
      <dgm:t>
        <a:bodyPr/>
        <a:lstStyle/>
        <a:p>
          <a:r>
            <a:rPr lang="en-US" b="0" dirty="0">
              <a:latin typeface="Open Sans"/>
              <a:ea typeface="Open Sans"/>
              <a:cs typeface="Open Sans"/>
            </a:rPr>
            <a:t>$60-80 million potentially freed for public services</a:t>
          </a:r>
        </a:p>
      </dgm:t>
    </dgm:pt>
    <dgm:pt modelId="{997AD6AA-191E-4431-81C2-F5DF4CB6AFB8}" type="parTrans" cxnId="{E22DA898-FA03-4DB6-91E0-6FB51280C901}">
      <dgm:prSet/>
      <dgm:spPr/>
      <dgm:t>
        <a:bodyPr/>
        <a:lstStyle/>
        <a:p>
          <a:endParaRPr lang="en-US"/>
        </a:p>
      </dgm:t>
    </dgm:pt>
    <dgm:pt modelId="{E6C48CA0-2596-4A6B-A043-A4B48AE695D4}" type="sibTrans" cxnId="{E22DA898-FA03-4DB6-91E0-6FB51280C901}">
      <dgm:prSet/>
      <dgm:spPr/>
      <dgm:t>
        <a:bodyPr/>
        <a:lstStyle/>
        <a:p>
          <a:endParaRPr lang="en-US"/>
        </a:p>
      </dgm:t>
    </dgm:pt>
    <dgm:pt modelId="{8658B243-9E9E-486A-B231-43CCCDB7BBB6}">
      <dgm:prSet/>
      <dgm:spPr/>
      <dgm:t>
        <a:bodyPr/>
        <a:lstStyle/>
        <a:p>
          <a:pPr rtl="0"/>
          <a:r>
            <a:rPr lang="en-US" b="0" dirty="0">
              <a:latin typeface="Open Sans"/>
              <a:ea typeface="Open Sans"/>
              <a:cs typeface="Open Sans"/>
            </a:rPr>
            <a:t>Funds redirected to parks, public safety, libraries, homeless strategies, and street repairs</a:t>
          </a:r>
        </a:p>
      </dgm:t>
    </dgm:pt>
    <dgm:pt modelId="{FFCA657A-D63F-4A49-A7AD-D062BCCDC0E2}" type="parTrans" cxnId="{0F2A5E6B-C491-48B3-9432-60EC91DB4A2C}">
      <dgm:prSet/>
      <dgm:spPr/>
      <dgm:t>
        <a:bodyPr/>
        <a:lstStyle/>
        <a:p>
          <a:endParaRPr lang="en-US"/>
        </a:p>
      </dgm:t>
    </dgm:pt>
    <dgm:pt modelId="{D8F15EE6-878B-4F8F-BDC2-4233B61866D3}" type="sibTrans" cxnId="{0F2A5E6B-C491-48B3-9432-60EC91DB4A2C}">
      <dgm:prSet/>
      <dgm:spPr/>
      <dgm:t>
        <a:bodyPr/>
        <a:lstStyle/>
        <a:p>
          <a:endParaRPr lang="en-US"/>
        </a:p>
      </dgm:t>
    </dgm:pt>
    <dgm:pt modelId="{4CCE1546-71D3-4FFE-846A-2CAD0E5AA43E}" type="pres">
      <dgm:prSet presAssocID="{03BA8A8F-8DD5-4C35-B01A-B49F88D02299}" presName="Name0" presStyleCnt="0">
        <dgm:presLayoutVars>
          <dgm:dir/>
          <dgm:resizeHandles val="exact"/>
        </dgm:presLayoutVars>
      </dgm:prSet>
      <dgm:spPr/>
    </dgm:pt>
    <dgm:pt modelId="{012DA02F-3F4C-4205-90AB-556B2F92CBFA}" type="pres">
      <dgm:prSet presAssocID="{BB34D568-783E-4E11-BA23-F96FEFE132DF}" presName="parAndChTx" presStyleLbl="node1" presStyleIdx="0" presStyleCnt="1">
        <dgm:presLayoutVars>
          <dgm:bulletEnabled val="1"/>
        </dgm:presLayoutVars>
      </dgm:prSet>
      <dgm:spPr>
        <a:solidFill>
          <a:srgbClr val="007B69"/>
        </a:solidFill>
      </dgm:spPr>
    </dgm:pt>
  </dgm:ptLst>
  <dgm:cxnLst>
    <dgm:cxn modelId="{EC98855A-85A7-4888-8824-11AE1EA11998}" type="presOf" srcId="{BB34D568-783E-4E11-BA23-F96FEFE132DF}" destId="{012DA02F-3F4C-4205-90AB-556B2F92CBFA}" srcOrd="0" destOrd="0" presId="urn:microsoft.com/office/officeart/2005/8/layout/hChevron3"/>
    <dgm:cxn modelId="{0F2A5E6B-C491-48B3-9432-60EC91DB4A2C}" srcId="{BB34D568-783E-4E11-BA23-F96FEFE132DF}" destId="{8658B243-9E9E-486A-B231-43CCCDB7BBB6}" srcOrd="1" destOrd="0" parTransId="{FFCA657A-D63F-4A49-A7AD-D062BCCDC0E2}" sibTransId="{D8F15EE6-878B-4F8F-BDC2-4233B61866D3}"/>
    <dgm:cxn modelId="{DC477570-C701-4110-BF02-3DB89C0A8947}" srcId="{03BA8A8F-8DD5-4C35-B01A-B49F88D02299}" destId="{BB34D568-783E-4E11-BA23-F96FEFE132DF}" srcOrd="0" destOrd="0" parTransId="{3CFA349A-1DDE-431A-AD44-30623F4FC077}" sibTransId="{79447573-EFD9-45DE-B811-8C8B1679331C}"/>
    <dgm:cxn modelId="{FDBFC090-33D7-4B57-A55A-593817CE05C1}" type="presOf" srcId="{BE1925F3-D2A0-4373-8AB3-0E5185BCCD69}" destId="{012DA02F-3F4C-4205-90AB-556B2F92CBFA}" srcOrd="0" destOrd="1" presId="urn:microsoft.com/office/officeart/2005/8/layout/hChevron3"/>
    <dgm:cxn modelId="{E22DA898-FA03-4DB6-91E0-6FB51280C901}" srcId="{BB34D568-783E-4E11-BA23-F96FEFE132DF}" destId="{BE1925F3-D2A0-4373-8AB3-0E5185BCCD69}" srcOrd="0" destOrd="0" parTransId="{997AD6AA-191E-4431-81C2-F5DF4CB6AFB8}" sibTransId="{E6C48CA0-2596-4A6B-A043-A4B48AE695D4}"/>
    <dgm:cxn modelId="{849A1A9B-F4EF-4410-BBB7-03851BBB0E37}" type="presOf" srcId="{8658B243-9E9E-486A-B231-43CCCDB7BBB6}" destId="{012DA02F-3F4C-4205-90AB-556B2F92CBFA}" srcOrd="0" destOrd="2" presId="urn:microsoft.com/office/officeart/2005/8/layout/hChevron3"/>
    <dgm:cxn modelId="{119E82DA-6E51-4E65-A7F3-A59D8763181D}" type="presOf" srcId="{03BA8A8F-8DD5-4C35-B01A-B49F88D02299}" destId="{4CCE1546-71D3-4FFE-846A-2CAD0E5AA43E}" srcOrd="0" destOrd="0" presId="urn:microsoft.com/office/officeart/2005/8/layout/hChevron3"/>
    <dgm:cxn modelId="{91BF35C6-C0ED-4876-9923-90F43AE46507}" type="presParOf" srcId="{4CCE1546-71D3-4FFE-846A-2CAD0E5AA43E}" destId="{012DA02F-3F4C-4205-90AB-556B2F92CBFA}"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9581BD-D633-414F-8D0E-8DE766ACCCB7}" type="doc">
      <dgm:prSet loTypeId="urn:microsoft.com/office/officeart/2017/3/layout/HorizontalPathTimeline" loCatId="process" qsTypeId="urn:microsoft.com/office/officeart/2005/8/quickstyle/simple1" qsCatId="simple" csTypeId="urn:microsoft.com/office/officeart/2005/8/colors/accent2_4" csCatId="accent2" phldr="1"/>
      <dgm:spPr/>
      <dgm:t>
        <a:bodyPr/>
        <a:lstStyle/>
        <a:p>
          <a:endParaRPr lang="en-US"/>
        </a:p>
      </dgm:t>
    </dgm:pt>
    <dgm:pt modelId="{0C85ED16-3765-4C89-9AF7-8BA30FEC61DA}">
      <dgm:prSet/>
      <dgm:spPr/>
      <dgm:t>
        <a:bodyPr/>
        <a:lstStyle/>
        <a:p>
          <a:pPr>
            <a:defRPr b="1"/>
          </a:pPr>
          <a:r>
            <a:rPr lang="en-US" b="1" dirty="0">
              <a:latin typeface="Open Sans"/>
              <a:ea typeface="Open Sans"/>
              <a:cs typeface="Open Sans"/>
            </a:rPr>
            <a:t>Summer 2024</a:t>
          </a:r>
        </a:p>
      </dgm:t>
    </dgm:pt>
    <dgm:pt modelId="{56F07812-F1DF-4DCB-A4DE-469DDBA211F4}" type="parTrans" cxnId="{910C2D0E-5DD5-4964-A47A-496F1F9B7BA4}">
      <dgm:prSet/>
      <dgm:spPr/>
      <dgm:t>
        <a:bodyPr/>
        <a:lstStyle/>
        <a:p>
          <a:endParaRPr lang="en-US"/>
        </a:p>
      </dgm:t>
    </dgm:pt>
    <dgm:pt modelId="{1625AD58-B3ED-4D8D-9AAF-AE3AF11A3F10}" type="sibTrans" cxnId="{910C2D0E-5DD5-4964-A47A-496F1F9B7BA4}">
      <dgm:prSet/>
      <dgm:spPr/>
      <dgm:t>
        <a:bodyPr/>
        <a:lstStyle/>
        <a:p>
          <a:endParaRPr lang="en-US"/>
        </a:p>
      </dgm:t>
    </dgm:pt>
    <dgm:pt modelId="{8CC52064-395E-457D-B711-014BADBB2636}">
      <dgm:prSet/>
      <dgm:spPr/>
      <dgm:t>
        <a:bodyPr/>
        <a:lstStyle/>
        <a:p>
          <a:pPr algn="ctr"/>
          <a:r>
            <a:rPr lang="en-US" dirty="0">
              <a:latin typeface="Open Sans"/>
              <a:ea typeface="Open Sans"/>
              <a:cs typeface="Open Sans"/>
            </a:rPr>
            <a:t>Cost-of-Service Study begins</a:t>
          </a:r>
        </a:p>
      </dgm:t>
    </dgm:pt>
    <dgm:pt modelId="{187D9110-388E-4451-ABB7-6B880F6BA257}" type="parTrans" cxnId="{4DED99B2-8748-4CB1-A839-CB4B4E69C497}">
      <dgm:prSet/>
      <dgm:spPr/>
      <dgm:t>
        <a:bodyPr/>
        <a:lstStyle/>
        <a:p>
          <a:endParaRPr lang="en-US"/>
        </a:p>
      </dgm:t>
    </dgm:pt>
    <dgm:pt modelId="{B29E7460-D043-4630-AC08-C74C82C283B4}" type="sibTrans" cxnId="{4DED99B2-8748-4CB1-A839-CB4B4E69C497}">
      <dgm:prSet/>
      <dgm:spPr/>
      <dgm:t>
        <a:bodyPr/>
        <a:lstStyle/>
        <a:p>
          <a:endParaRPr lang="en-US"/>
        </a:p>
      </dgm:t>
    </dgm:pt>
    <dgm:pt modelId="{02D93D8D-56C8-422E-A83D-B49277E09294}">
      <dgm:prSet/>
      <dgm:spPr/>
      <dgm:t>
        <a:bodyPr/>
        <a:lstStyle/>
        <a:p>
          <a:pPr>
            <a:defRPr b="1"/>
          </a:pPr>
          <a:r>
            <a:rPr lang="en-US" b="1" dirty="0">
              <a:latin typeface="Open Sans"/>
              <a:ea typeface="Open Sans"/>
              <a:cs typeface="Open Sans"/>
            </a:rPr>
            <a:t>Fall/Winter 2024</a:t>
          </a:r>
        </a:p>
      </dgm:t>
    </dgm:pt>
    <dgm:pt modelId="{0338EF1E-9771-4371-A399-464CB739F25C}" type="parTrans" cxnId="{ED96025D-1B99-4137-98DF-2B78876FAABE}">
      <dgm:prSet/>
      <dgm:spPr/>
      <dgm:t>
        <a:bodyPr/>
        <a:lstStyle/>
        <a:p>
          <a:endParaRPr lang="en-US"/>
        </a:p>
      </dgm:t>
    </dgm:pt>
    <dgm:pt modelId="{4A9C70F8-FAAF-41DA-A377-57020ACE8DD2}" type="sibTrans" cxnId="{ED96025D-1B99-4137-98DF-2B78876FAABE}">
      <dgm:prSet/>
      <dgm:spPr/>
      <dgm:t>
        <a:bodyPr/>
        <a:lstStyle/>
        <a:p>
          <a:endParaRPr lang="en-US"/>
        </a:p>
      </dgm:t>
    </dgm:pt>
    <dgm:pt modelId="{A3AB0490-F880-425C-BDAD-3866C1AC56FB}">
      <dgm:prSet/>
      <dgm:spPr/>
      <dgm:t>
        <a:bodyPr/>
        <a:lstStyle/>
        <a:p>
          <a:pPr algn="ctr"/>
          <a:r>
            <a:rPr lang="en-US" b="0" dirty="0">
              <a:latin typeface="Open Sans"/>
              <a:ea typeface="Open Sans"/>
              <a:cs typeface="Open Sans"/>
            </a:rPr>
            <a:t>Findings of the study presented to City Council </a:t>
          </a:r>
        </a:p>
      </dgm:t>
    </dgm:pt>
    <dgm:pt modelId="{96C4CFFF-8250-4B7F-A1DC-5A4D83041D4C}" type="parTrans" cxnId="{5D82D0A1-1B65-494B-8720-6BAE8463EFD4}">
      <dgm:prSet/>
      <dgm:spPr/>
      <dgm:t>
        <a:bodyPr/>
        <a:lstStyle/>
        <a:p>
          <a:endParaRPr lang="en-US"/>
        </a:p>
      </dgm:t>
    </dgm:pt>
    <dgm:pt modelId="{33114597-E5E1-408B-A131-F66C4DE59915}" type="sibTrans" cxnId="{5D82D0A1-1B65-494B-8720-6BAE8463EFD4}">
      <dgm:prSet/>
      <dgm:spPr/>
      <dgm:t>
        <a:bodyPr/>
        <a:lstStyle/>
        <a:p>
          <a:endParaRPr lang="en-US"/>
        </a:p>
      </dgm:t>
    </dgm:pt>
    <dgm:pt modelId="{BC15E287-6710-42F1-A8C9-68879C059F40}">
      <dgm:prSet/>
      <dgm:spPr/>
      <dgm:t>
        <a:bodyPr/>
        <a:lstStyle/>
        <a:p>
          <a:pPr>
            <a:defRPr b="1"/>
          </a:pPr>
          <a:r>
            <a:rPr lang="en-US" b="1" dirty="0">
              <a:latin typeface="Open Sans"/>
              <a:ea typeface="Open Sans"/>
              <a:cs typeface="Open Sans"/>
            </a:rPr>
            <a:t>Spring 2025</a:t>
          </a:r>
        </a:p>
      </dgm:t>
    </dgm:pt>
    <dgm:pt modelId="{F216A813-0D0C-47E6-AECA-A87886F0C993}" type="parTrans" cxnId="{61EA770F-19F2-4FF8-BA0C-C0CE47437DCD}">
      <dgm:prSet/>
      <dgm:spPr/>
      <dgm:t>
        <a:bodyPr/>
        <a:lstStyle/>
        <a:p>
          <a:endParaRPr lang="en-US"/>
        </a:p>
      </dgm:t>
    </dgm:pt>
    <dgm:pt modelId="{F2D8DBD0-4570-4510-82C4-A4671B7CA08D}" type="sibTrans" cxnId="{61EA770F-19F2-4FF8-BA0C-C0CE47437DCD}">
      <dgm:prSet/>
      <dgm:spPr/>
      <dgm:t>
        <a:bodyPr/>
        <a:lstStyle/>
        <a:p>
          <a:endParaRPr lang="en-US"/>
        </a:p>
      </dgm:t>
    </dgm:pt>
    <dgm:pt modelId="{4DF60946-CF8E-44F5-A6E8-E0C407F6E508}">
      <dgm:prSet/>
      <dgm:spPr/>
      <dgm:t>
        <a:bodyPr/>
        <a:lstStyle/>
        <a:p>
          <a:pPr algn="ctr"/>
          <a:r>
            <a:rPr lang="en-US" dirty="0">
              <a:latin typeface="Open Sans"/>
              <a:ea typeface="Open Sans"/>
              <a:cs typeface="Open Sans"/>
            </a:rPr>
            <a:t>45-day public comment period</a:t>
          </a:r>
        </a:p>
      </dgm:t>
    </dgm:pt>
    <dgm:pt modelId="{75701EF3-FBE6-49A6-90A8-E8E1D53DE396}" type="parTrans" cxnId="{478633A9-641D-48AB-AC52-EA3D19D425F8}">
      <dgm:prSet/>
      <dgm:spPr/>
      <dgm:t>
        <a:bodyPr/>
        <a:lstStyle/>
        <a:p>
          <a:endParaRPr lang="en-US"/>
        </a:p>
      </dgm:t>
    </dgm:pt>
    <dgm:pt modelId="{647DCBBC-0B42-4D60-8A36-E3696AE7070B}" type="sibTrans" cxnId="{478633A9-641D-48AB-AC52-EA3D19D425F8}">
      <dgm:prSet/>
      <dgm:spPr/>
      <dgm:t>
        <a:bodyPr/>
        <a:lstStyle/>
        <a:p>
          <a:endParaRPr lang="en-US"/>
        </a:p>
      </dgm:t>
    </dgm:pt>
    <dgm:pt modelId="{E8FAD800-B3C4-4BC0-BE92-B885C8F1700C}">
      <dgm:prSet/>
      <dgm:spPr/>
      <dgm:t>
        <a:bodyPr/>
        <a:lstStyle/>
        <a:p>
          <a:pPr>
            <a:defRPr b="1"/>
          </a:pPr>
          <a:r>
            <a:rPr lang="en-US" b="1" dirty="0">
              <a:latin typeface="Open Sans"/>
              <a:ea typeface="Open Sans"/>
              <a:cs typeface="Open Sans"/>
            </a:rPr>
            <a:t>Summer 2025</a:t>
          </a:r>
        </a:p>
      </dgm:t>
    </dgm:pt>
    <dgm:pt modelId="{21CBB329-6E95-44B9-8BEC-9277CFFAE040}" type="parTrans" cxnId="{1AE87EC0-4376-4D9F-AE84-7044158F0F14}">
      <dgm:prSet/>
      <dgm:spPr/>
      <dgm:t>
        <a:bodyPr/>
        <a:lstStyle/>
        <a:p>
          <a:endParaRPr lang="en-US"/>
        </a:p>
      </dgm:t>
    </dgm:pt>
    <dgm:pt modelId="{CEFBA7A5-3098-408F-A588-EE052942411B}" type="sibTrans" cxnId="{1AE87EC0-4376-4D9F-AE84-7044158F0F14}">
      <dgm:prSet/>
      <dgm:spPr/>
      <dgm:t>
        <a:bodyPr/>
        <a:lstStyle/>
        <a:p>
          <a:endParaRPr lang="en-US"/>
        </a:p>
      </dgm:t>
    </dgm:pt>
    <dgm:pt modelId="{AB7830BA-C198-404E-B4E4-34FA6E5FF492}">
      <dgm:prSet/>
      <dgm:spPr/>
      <dgm:t>
        <a:bodyPr/>
        <a:lstStyle/>
        <a:p>
          <a:pPr algn="ctr"/>
          <a:r>
            <a:rPr lang="en-US" dirty="0">
              <a:latin typeface="Open Sans"/>
              <a:ea typeface="Open Sans"/>
              <a:cs typeface="Open Sans"/>
            </a:rPr>
            <a:t>Council considers fee schedule</a:t>
          </a:r>
        </a:p>
      </dgm:t>
    </dgm:pt>
    <dgm:pt modelId="{CD54EB9B-518B-40F8-AD2D-B3BBD1A0FF65}" type="parTrans" cxnId="{0199A8C0-F37D-4161-8E37-E779783B3977}">
      <dgm:prSet/>
      <dgm:spPr/>
      <dgm:t>
        <a:bodyPr/>
        <a:lstStyle/>
        <a:p>
          <a:endParaRPr lang="en-US"/>
        </a:p>
      </dgm:t>
    </dgm:pt>
    <dgm:pt modelId="{8D079B05-B93D-4E5C-9D9C-57C23FE8ECB0}" type="sibTrans" cxnId="{0199A8C0-F37D-4161-8E37-E779783B3977}">
      <dgm:prSet/>
      <dgm:spPr/>
      <dgm:t>
        <a:bodyPr/>
        <a:lstStyle/>
        <a:p>
          <a:endParaRPr lang="en-US"/>
        </a:p>
      </dgm:t>
    </dgm:pt>
    <dgm:pt modelId="{7C8BE5C4-6745-4D20-AF77-48002693B21F}">
      <dgm:prSet/>
      <dgm:spPr/>
      <dgm:t>
        <a:bodyPr/>
        <a:lstStyle/>
        <a:p>
          <a:pPr>
            <a:defRPr b="1"/>
          </a:pPr>
          <a:r>
            <a:rPr lang="en-US" b="1" dirty="0">
              <a:latin typeface="Open Sans"/>
              <a:ea typeface="Open Sans"/>
              <a:cs typeface="Open Sans"/>
            </a:rPr>
            <a:t>Summer 2026</a:t>
          </a:r>
        </a:p>
      </dgm:t>
    </dgm:pt>
    <dgm:pt modelId="{3A8F7AA1-9CEC-495F-AA2F-2A3E456FBA58}" type="parTrans" cxnId="{200F2CEE-65FD-433B-B87A-6599A1D295B6}">
      <dgm:prSet/>
      <dgm:spPr/>
      <dgm:t>
        <a:bodyPr/>
        <a:lstStyle/>
        <a:p>
          <a:endParaRPr lang="en-US"/>
        </a:p>
      </dgm:t>
    </dgm:pt>
    <dgm:pt modelId="{EC9D6647-4FBE-4ECD-B6FF-EF10B3C1E589}" type="sibTrans" cxnId="{200F2CEE-65FD-433B-B87A-6599A1D295B6}">
      <dgm:prSet/>
      <dgm:spPr/>
      <dgm:t>
        <a:bodyPr/>
        <a:lstStyle/>
        <a:p>
          <a:endParaRPr lang="en-US"/>
        </a:p>
      </dgm:t>
    </dgm:pt>
    <dgm:pt modelId="{D428884D-E8A6-443B-AC95-459BEEA1CB90}">
      <dgm:prSet/>
      <dgm:spPr/>
      <dgm:t>
        <a:bodyPr/>
        <a:lstStyle/>
        <a:p>
          <a:pPr algn="ctr"/>
          <a:r>
            <a:rPr lang="en-US" dirty="0">
              <a:latin typeface="Open Sans"/>
              <a:ea typeface="Open Sans"/>
              <a:cs typeface="Open Sans"/>
            </a:rPr>
            <a:t>Rollout of services if approved by City Council</a:t>
          </a:r>
        </a:p>
      </dgm:t>
    </dgm:pt>
    <dgm:pt modelId="{E9BD4CC8-2038-4C3C-AB0F-1A095B6A0EB4}" type="parTrans" cxnId="{EAC2AD52-72DA-4199-AC6C-D1F7130A961D}">
      <dgm:prSet/>
      <dgm:spPr/>
      <dgm:t>
        <a:bodyPr/>
        <a:lstStyle/>
        <a:p>
          <a:endParaRPr lang="en-US"/>
        </a:p>
      </dgm:t>
    </dgm:pt>
    <dgm:pt modelId="{16FB4E55-1E2F-4312-82DA-245CB0E9D1A3}" type="sibTrans" cxnId="{EAC2AD52-72DA-4199-AC6C-D1F7130A961D}">
      <dgm:prSet/>
      <dgm:spPr/>
      <dgm:t>
        <a:bodyPr/>
        <a:lstStyle/>
        <a:p>
          <a:endParaRPr lang="en-US"/>
        </a:p>
      </dgm:t>
    </dgm:pt>
    <dgm:pt modelId="{5FA34271-FC67-4800-B4B5-132B5AB70AFB}" type="pres">
      <dgm:prSet presAssocID="{479581BD-D633-414F-8D0E-8DE766ACCCB7}" presName="root" presStyleCnt="0">
        <dgm:presLayoutVars>
          <dgm:chMax/>
          <dgm:chPref/>
          <dgm:animLvl val="lvl"/>
        </dgm:presLayoutVars>
      </dgm:prSet>
      <dgm:spPr/>
    </dgm:pt>
    <dgm:pt modelId="{FBC25D2E-3C69-4D61-9227-F48249665B8E}" type="pres">
      <dgm:prSet presAssocID="{479581BD-D633-414F-8D0E-8DE766ACCCB7}" presName="divider" presStyleLbl="node1" presStyleIdx="0" presStyleCnt="1"/>
      <dgm:spPr/>
    </dgm:pt>
    <dgm:pt modelId="{3E5ECB63-06DC-44D9-B203-1DC9B6883319}" type="pres">
      <dgm:prSet presAssocID="{479581BD-D633-414F-8D0E-8DE766ACCCB7}" presName="nodes" presStyleCnt="0">
        <dgm:presLayoutVars>
          <dgm:chMax/>
          <dgm:chPref/>
          <dgm:animLvl val="lvl"/>
        </dgm:presLayoutVars>
      </dgm:prSet>
      <dgm:spPr/>
    </dgm:pt>
    <dgm:pt modelId="{46BC8948-6ACE-4BBD-A887-41263D34FE65}" type="pres">
      <dgm:prSet presAssocID="{0C85ED16-3765-4C89-9AF7-8BA30FEC61DA}" presName="composite" presStyleCnt="0"/>
      <dgm:spPr/>
    </dgm:pt>
    <dgm:pt modelId="{F24D7EDF-B4ED-4CE7-9E9A-86A242674FD4}" type="pres">
      <dgm:prSet presAssocID="{0C85ED16-3765-4C89-9AF7-8BA30FEC61DA}" presName="L1TextContainer" presStyleLbl="revTx" presStyleIdx="0" presStyleCnt="5">
        <dgm:presLayoutVars>
          <dgm:chMax val="1"/>
          <dgm:chPref val="1"/>
          <dgm:bulletEnabled val="1"/>
        </dgm:presLayoutVars>
      </dgm:prSet>
      <dgm:spPr/>
    </dgm:pt>
    <dgm:pt modelId="{FAA7B6E2-4580-4BEB-A918-485B86E4EF06}" type="pres">
      <dgm:prSet presAssocID="{0C85ED16-3765-4C89-9AF7-8BA30FEC61DA}" presName="L2TextContainerWrapper" presStyleCnt="0">
        <dgm:presLayoutVars>
          <dgm:chMax val="0"/>
          <dgm:chPref val="0"/>
          <dgm:bulletEnabled val="1"/>
        </dgm:presLayoutVars>
      </dgm:prSet>
      <dgm:spPr/>
    </dgm:pt>
    <dgm:pt modelId="{5549FC40-D0A4-4099-98AF-323D6BC1D4ED}" type="pres">
      <dgm:prSet presAssocID="{0C85ED16-3765-4C89-9AF7-8BA30FEC61DA}" presName="L2TextContainer" presStyleLbl="bgAccFollowNode1" presStyleIdx="0" presStyleCnt="5"/>
      <dgm:spPr/>
    </dgm:pt>
    <dgm:pt modelId="{143DDAE5-AD57-44FD-9926-4CD61B716CEF}" type="pres">
      <dgm:prSet presAssocID="{0C85ED16-3765-4C89-9AF7-8BA30FEC61DA}" presName="FlexibleEmptyPlaceHolder" presStyleCnt="0"/>
      <dgm:spPr/>
    </dgm:pt>
    <dgm:pt modelId="{218802D2-3FC8-4772-A435-4A113A95B10A}" type="pres">
      <dgm:prSet presAssocID="{0C85ED16-3765-4C89-9AF7-8BA30FEC61DA}" presName="ConnectLine" presStyleLbl="alignNode1" presStyleIdx="0" presStyleCnt="5"/>
      <dgm:spPr>
        <a:solidFill>
          <a:schemeClr val="accent2">
            <a:shade val="50000"/>
            <a:hueOff val="0"/>
            <a:satOff val="0"/>
            <a:lumOff val="0"/>
            <a:alphaOff val="0"/>
          </a:schemeClr>
        </a:solidFill>
        <a:ln w="6350" cap="flat" cmpd="sng" algn="ctr">
          <a:solidFill>
            <a:schemeClr val="accent2">
              <a:shade val="50000"/>
              <a:hueOff val="0"/>
              <a:satOff val="0"/>
              <a:lumOff val="0"/>
              <a:alphaOff val="0"/>
            </a:schemeClr>
          </a:solidFill>
          <a:prstDash val="dash"/>
          <a:miter lim="800000"/>
        </a:ln>
        <a:effectLst/>
      </dgm:spPr>
    </dgm:pt>
    <dgm:pt modelId="{4D6BB68A-6B39-4070-A4B0-B5982672F719}" type="pres">
      <dgm:prSet presAssocID="{0C85ED16-3765-4C89-9AF7-8BA30FEC61DA}"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FF9F90FE-5A05-427A-BD0E-92E1617E85CA}" type="pres">
      <dgm:prSet presAssocID="{0C85ED16-3765-4C89-9AF7-8BA30FEC61DA}" presName="EmptyPlaceHolder" presStyleCnt="0"/>
      <dgm:spPr/>
    </dgm:pt>
    <dgm:pt modelId="{7E0B3AC1-86DF-4137-A2D3-7E6577DDCBD1}" type="pres">
      <dgm:prSet presAssocID="{1625AD58-B3ED-4D8D-9AAF-AE3AF11A3F10}" presName="spaceBetweenRectangles" presStyleCnt="0"/>
      <dgm:spPr/>
    </dgm:pt>
    <dgm:pt modelId="{6F138306-00C9-40CE-AC66-F5727E139B4A}" type="pres">
      <dgm:prSet presAssocID="{02D93D8D-56C8-422E-A83D-B49277E09294}" presName="composite" presStyleCnt="0"/>
      <dgm:spPr/>
    </dgm:pt>
    <dgm:pt modelId="{E1863A94-5DF7-4CD0-9176-536C600D2E90}" type="pres">
      <dgm:prSet presAssocID="{02D93D8D-56C8-422E-A83D-B49277E09294}" presName="L1TextContainer" presStyleLbl="revTx" presStyleIdx="1" presStyleCnt="5">
        <dgm:presLayoutVars>
          <dgm:chMax val="1"/>
          <dgm:chPref val="1"/>
          <dgm:bulletEnabled val="1"/>
        </dgm:presLayoutVars>
      </dgm:prSet>
      <dgm:spPr/>
    </dgm:pt>
    <dgm:pt modelId="{29615729-194A-4FF5-8E5D-F8679283441A}" type="pres">
      <dgm:prSet presAssocID="{02D93D8D-56C8-422E-A83D-B49277E09294}" presName="L2TextContainerWrapper" presStyleCnt="0">
        <dgm:presLayoutVars>
          <dgm:chMax val="0"/>
          <dgm:chPref val="0"/>
          <dgm:bulletEnabled val="1"/>
        </dgm:presLayoutVars>
      </dgm:prSet>
      <dgm:spPr/>
    </dgm:pt>
    <dgm:pt modelId="{5C5E77F5-9FD9-4E16-A59B-6A06940ED7A1}" type="pres">
      <dgm:prSet presAssocID="{02D93D8D-56C8-422E-A83D-B49277E09294}" presName="L2TextContainer" presStyleLbl="bgAccFollowNode1" presStyleIdx="1" presStyleCnt="5"/>
      <dgm:spPr/>
    </dgm:pt>
    <dgm:pt modelId="{67238315-42A1-48FB-B3AD-3A075ADCEA5F}" type="pres">
      <dgm:prSet presAssocID="{02D93D8D-56C8-422E-A83D-B49277E09294}" presName="FlexibleEmptyPlaceHolder" presStyleCnt="0"/>
      <dgm:spPr/>
    </dgm:pt>
    <dgm:pt modelId="{547F1B64-A522-4139-B355-E8146DEBBA38}" type="pres">
      <dgm:prSet presAssocID="{02D93D8D-56C8-422E-A83D-B49277E09294}" presName="ConnectLine" presStyleLbl="alignNode1" presStyleIdx="1" presStyleCnt="5"/>
      <dgm:spPr>
        <a:solidFill>
          <a:schemeClr val="accent2">
            <a:shade val="50000"/>
            <a:hueOff val="-135763"/>
            <a:satOff val="-22348"/>
            <a:lumOff val="22127"/>
            <a:alphaOff val="0"/>
          </a:schemeClr>
        </a:solidFill>
        <a:ln w="6350" cap="flat" cmpd="sng" algn="ctr">
          <a:solidFill>
            <a:schemeClr val="accent2">
              <a:shade val="50000"/>
              <a:hueOff val="-135763"/>
              <a:satOff val="-22348"/>
              <a:lumOff val="22127"/>
              <a:alphaOff val="0"/>
            </a:schemeClr>
          </a:solidFill>
          <a:prstDash val="dash"/>
          <a:miter lim="800000"/>
        </a:ln>
        <a:effectLst/>
      </dgm:spPr>
    </dgm:pt>
    <dgm:pt modelId="{C01E6174-173F-468A-9B4C-FAC3AABE8667}" type="pres">
      <dgm:prSet presAssocID="{02D93D8D-56C8-422E-A83D-B49277E09294}"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073FEF08-7727-4FA6-9268-48627F02C8F8}" type="pres">
      <dgm:prSet presAssocID="{02D93D8D-56C8-422E-A83D-B49277E09294}" presName="EmptyPlaceHolder" presStyleCnt="0"/>
      <dgm:spPr/>
    </dgm:pt>
    <dgm:pt modelId="{A82F7CA0-5C10-4093-8265-E78167A07264}" type="pres">
      <dgm:prSet presAssocID="{4A9C70F8-FAAF-41DA-A377-57020ACE8DD2}" presName="spaceBetweenRectangles" presStyleCnt="0"/>
      <dgm:spPr/>
    </dgm:pt>
    <dgm:pt modelId="{707B7F60-9B76-4744-A472-5726A1B9FE61}" type="pres">
      <dgm:prSet presAssocID="{BC15E287-6710-42F1-A8C9-68879C059F40}" presName="composite" presStyleCnt="0"/>
      <dgm:spPr/>
    </dgm:pt>
    <dgm:pt modelId="{656FCB29-7E6F-452D-8930-0A5C704EA018}" type="pres">
      <dgm:prSet presAssocID="{BC15E287-6710-42F1-A8C9-68879C059F40}" presName="L1TextContainer" presStyleLbl="revTx" presStyleIdx="2" presStyleCnt="5">
        <dgm:presLayoutVars>
          <dgm:chMax val="1"/>
          <dgm:chPref val="1"/>
          <dgm:bulletEnabled val="1"/>
        </dgm:presLayoutVars>
      </dgm:prSet>
      <dgm:spPr/>
    </dgm:pt>
    <dgm:pt modelId="{45D301AD-2B36-4115-A6B5-82AC581C3EC4}" type="pres">
      <dgm:prSet presAssocID="{BC15E287-6710-42F1-A8C9-68879C059F40}" presName="L2TextContainerWrapper" presStyleCnt="0">
        <dgm:presLayoutVars>
          <dgm:chMax val="0"/>
          <dgm:chPref val="0"/>
          <dgm:bulletEnabled val="1"/>
        </dgm:presLayoutVars>
      </dgm:prSet>
      <dgm:spPr/>
    </dgm:pt>
    <dgm:pt modelId="{601B0B6D-7F1D-4CE4-A48F-A22F606D60C8}" type="pres">
      <dgm:prSet presAssocID="{BC15E287-6710-42F1-A8C9-68879C059F40}" presName="L2TextContainer" presStyleLbl="bgAccFollowNode1" presStyleIdx="2" presStyleCnt="5"/>
      <dgm:spPr/>
    </dgm:pt>
    <dgm:pt modelId="{D6CE9099-966E-4C11-AAC3-EC856EE5B802}" type="pres">
      <dgm:prSet presAssocID="{BC15E287-6710-42F1-A8C9-68879C059F40}" presName="FlexibleEmptyPlaceHolder" presStyleCnt="0"/>
      <dgm:spPr/>
    </dgm:pt>
    <dgm:pt modelId="{DDC5ABD1-E914-40B1-BE8A-A04556E6A67C}" type="pres">
      <dgm:prSet presAssocID="{BC15E287-6710-42F1-A8C9-68879C059F40}" presName="ConnectLine" presStyleLbl="alignNode1" presStyleIdx="2" presStyleCnt="5"/>
      <dgm:spPr>
        <a:solidFill>
          <a:schemeClr val="accent2">
            <a:shade val="50000"/>
            <a:hueOff val="-271526"/>
            <a:satOff val="-44695"/>
            <a:lumOff val="44254"/>
            <a:alphaOff val="0"/>
          </a:schemeClr>
        </a:solidFill>
        <a:ln w="6350" cap="flat" cmpd="sng" algn="ctr">
          <a:solidFill>
            <a:schemeClr val="accent2">
              <a:shade val="50000"/>
              <a:hueOff val="-271526"/>
              <a:satOff val="-44695"/>
              <a:lumOff val="44254"/>
              <a:alphaOff val="0"/>
            </a:schemeClr>
          </a:solidFill>
          <a:prstDash val="dash"/>
          <a:miter lim="800000"/>
        </a:ln>
        <a:effectLst/>
      </dgm:spPr>
    </dgm:pt>
    <dgm:pt modelId="{A45BC601-BB09-4743-93A1-1AEE7199AE9C}" type="pres">
      <dgm:prSet presAssocID="{BC15E287-6710-42F1-A8C9-68879C059F40}"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C26616DD-68CD-4600-9629-1E9718909DBA}" type="pres">
      <dgm:prSet presAssocID="{BC15E287-6710-42F1-A8C9-68879C059F40}" presName="EmptyPlaceHolder" presStyleCnt="0"/>
      <dgm:spPr/>
    </dgm:pt>
    <dgm:pt modelId="{8D476769-FCDF-4153-9A97-D079EFAD69FA}" type="pres">
      <dgm:prSet presAssocID="{F2D8DBD0-4570-4510-82C4-A4671B7CA08D}" presName="spaceBetweenRectangles" presStyleCnt="0"/>
      <dgm:spPr/>
    </dgm:pt>
    <dgm:pt modelId="{0C4ECDC7-636E-47B7-9163-5FC77411E054}" type="pres">
      <dgm:prSet presAssocID="{E8FAD800-B3C4-4BC0-BE92-B885C8F1700C}" presName="composite" presStyleCnt="0"/>
      <dgm:spPr/>
    </dgm:pt>
    <dgm:pt modelId="{1F6E2768-4598-4BBB-A7FB-9122CFF39E5E}" type="pres">
      <dgm:prSet presAssocID="{E8FAD800-B3C4-4BC0-BE92-B885C8F1700C}" presName="L1TextContainer" presStyleLbl="revTx" presStyleIdx="3" presStyleCnt="5">
        <dgm:presLayoutVars>
          <dgm:chMax val="1"/>
          <dgm:chPref val="1"/>
          <dgm:bulletEnabled val="1"/>
        </dgm:presLayoutVars>
      </dgm:prSet>
      <dgm:spPr/>
    </dgm:pt>
    <dgm:pt modelId="{ADFA6D6F-C95D-4F96-9C7F-759FA1C2A481}" type="pres">
      <dgm:prSet presAssocID="{E8FAD800-B3C4-4BC0-BE92-B885C8F1700C}" presName="L2TextContainerWrapper" presStyleCnt="0">
        <dgm:presLayoutVars>
          <dgm:chMax val="0"/>
          <dgm:chPref val="0"/>
          <dgm:bulletEnabled val="1"/>
        </dgm:presLayoutVars>
      </dgm:prSet>
      <dgm:spPr/>
    </dgm:pt>
    <dgm:pt modelId="{2F7CCAE7-5323-4D95-9AB1-0025C4A6A4DA}" type="pres">
      <dgm:prSet presAssocID="{E8FAD800-B3C4-4BC0-BE92-B885C8F1700C}" presName="L2TextContainer" presStyleLbl="bgAccFollowNode1" presStyleIdx="3" presStyleCnt="5"/>
      <dgm:spPr/>
    </dgm:pt>
    <dgm:pt modelId="{2F789929-9689-498B-A425-68A80A164E57}" type="pres">
      <dgm:prSet presAssocID="{E8FAD800-B3C4-4BC0-BE92-B885C8F1700C}" presName="FlexibleEmptyPlaceHolder" presStyleCnt="0"/>
      <dgm:spPr/>
    </dgm:pt>
    <dgm:pt modelId="{8DF22D42-BFB6-4308-822E-7512A8FD9088}" type="pres">
      <dgm:prSet presAssocID="{E8FAD800-B3C4-4BC0-BE92-B885C8F1700C}" presName="ConnectLine" presStyleLbl="alignNode1" presStyleIdx="3" presStyleCnt="5"/>
      <dgm:spPr>
        <a:solidFill>
          <a:schemeClr val="accent2">
            <a:shade val="50000"/>
            <a:hueOff val="-271526"/>
            <a:satOff val="-44695"/>
            <a:lumOff val="44254"/>
            <a:alphaOff val="0"/>
          </a:schemeClr>
        </a:solidFill>
        <a:ln w="6350" cap="flat" cmpd="sng" algn="ctr">
          <a:solidFill>
            <a:schemeClr val="accent2">
              <a:shade val="50000"/>
              <a:hueOff val="-271526"/>
              <a:satOff val="-44695"/>
              <a:lumOff val="44254"/>
              <a:alphaOff val="0"/>
            </a:schemeClr>
          </a:solidFill>
          <a:prstDash val="dash"/>
          <a:miter lim="800000"/>
        </a:ln>
        <a:effectLst/>
      </dgm:spPr>
    </dgm:pt>
    <dgm:pt modelId="{8797DED1-9E8B-4E6B-8C8B-4C570556B529}" type="pres">
      <dgm:prSet presAssocID="{E8FAD800-B3C4-4BC0-BE92-B885C8F1700C}"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3C3769FF-236F-408D-8F11-BE7E1726B39E}" type="pres">
      <dgm:prSet presAssocID="{E8FAD800-B3C4-4BC0-BE92-B885C8F1700C}" presName="EmptyPlaceHolder" presStyleCnt="0"/>
      <dgm:spPr/>
    </dgm:pt>
    <dgm:pt modelId="{AE1BD121-A02A-490A-B5C6-B33EB5A77AA6}" type="pres">
      <dgm:prSet presAssocID="{CEFBA7A5-3098-408F-A588-EE052942411B}" presName="spaceBetweenRectangles" presStyleCnt="0"/>
      <dgm:spPr/>
    </dgm:pt>
    <dgm:pt modelId="{5FE3EF48-2CEF-479D-9993-776925E7E7F2}" type="pres">
      <dgm:prSet presAssocID="{7C8BE5C4-6745-4D20-AF77-48002693B21F}" presName="composite" presStyleCnt="0"/>
      <dgm:spPr/>
    </dgm:pt>
    <dgm:pt modelId="{EF7FA8A2-3684-40FA-8E53-D6957F915CC1}" type="pres">
      <dgm:prSet presAssocID="{7C8BE5C4-6745-4D20-AF77-48002693B21F}" presName="L1TextContainer" presStyleLbl="revTx" presStyleIdx="4" presStyleCnt="5">
        <dgm:presLayoutVars>
          <dgm:chMax val="1"/>
          <dgm:chPref val="1"/>
          <dgm:bulletEnabled val="1"/>
        </dgm:presLayoutVars>
      </dgm:prSet>
      <dgm:spPr/>
    </dgm:pt>
    <dgm:pt modelId="{90532576-AA4A-4212-8CA0-4E18CE4D1C1E}" type="pres">
      <dgm:prSet presAssocID="{7C8BE5C4-6745-4D20-AF77-48002693B21F}" presName="L2TextContainerWrapper" presStyleCnt="0">
        <dgm:presLayoutVars>
          <dgm:chMax val="0"/>
          <dgm:chPref val="0"/>
          <dgm:bulletEnabled val="1"/>
        </dgm:presLayoutVars>
      </dgm:prSet>
      <dgm:spPr/>
    </dgm:pt>
    <dgm:pt modelId="{60AE1575-B935-4062-B60E-809A4D544B5C}" type="pres">
      <dgm:prSet presAssocID="{7C8BE5C4-6745-4D20-AF77-48002693B21F}" presName="L2TextContainer" presStyleLbl="bgAccFollowNode1" presStyleIdx="4" presStyleCnt="5"/>
      <dgm:spPr/>
    </dgm:pt>
    <dgm:pt modelId="{2344D4C4-4922-4C21-BA7B-6BECC71DAEDF}" type="pres">
      <dgm:prSet presAssocID="{7C8BE5C4-6745-4D20-AF77-48002693B21F}" presName="FlexibleEmptyPlaceHolder" presStyleCnt="0"/>
      <dgm:spPr/>
    </dgm:pt>
    <dgm:pt modelId="{D7A06059-1E09-424A-BA75-ED5BF8D6AB83}" type="pres">
      <dgm:prSet presAssocID="{7C8BE5C4-6745-4D20-AF77-48002693B21F}" presName="ConnectLine" presStyleLbl="alignNode1" presStyleIdx="4" presStyleCnt="5"/>
      <dgm:spPr>
        <a:solidFill>
          <a:schemeClr val="accent2">
            <a:shade val="50000"/>
            <a:hueOff val="-135763"/>
            <a:satOff val="-22348"/>
            <a:lumOff val="22127"/>
            <a:alphaOff val="0"/>
          </a:schemeClr>
        </a:solidFill>
        <a:ln w="6350" cap="flat" cmpd="sng" algn="ctr">
          <a:solidFill>
            <a:schemeClr val="accent2">
              <a:shade val="50000"/>
              <a:hueOff val="-135763"/>
              <a:satOff val="-22348"/>
              <a:lumOff val="22127"/>
              <a:alphaOff val="0"/>
            </a:schemeClr>
          </a:solidFill>
          <a:prstDash val="dash"/>
          <a:miter lim="800000"/>
        </a:ln>
        <a:effectLst/>
      </dgm:spPr>
    </dgm:pt>
    <dgm:pt modelId="{CA77C50A-0B0F-4C32-9670-BCEF34648C87}" type="pres">
      <dgm:prSet presAssocID="{7C8BE5C4-6745-4D20-AF77-48002693B21F}"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27CCD6B1-7F7A-4936-8285-6839348D8BB6}" type="pres">
      <dgm:prSet presAssocID="{7C8BE5C4-6745-4D20-AF77-48002693B21F}" presName="EmptyPlaceHolder" presStyleCnt="0"/>
      <dgm:spPr/>
    </dgm:pt>
  </dgm:ptLst>
  <dgm:cxnLst>
    <dgm:cxn modelId="{3D9A540D-C6BD-453B-AA25-97841B3005AE}" type="presOf" srcId="{8CC52064-395E-457D-B711-014BADBB2636}" destId="{5549FC40-D0A4-4099-98AF-323D6BC1D4ED}" srcOrd="0" destOrd="0" presId="urn:microsoft.com/office/officeart/2017/3/layout/HorizontalPathTimeline"/>
    <dgm:cxn modelId="{910C2D0E-5DD5-4964-A47A-496F1F9B7BA4}" srcId="{479581BD-D633-414F-8D0E-8DE766ACCCB7}" destId="{0C85ED16-3765-4C89-9AF7-8BA30FEC61DA}" srcOrd="0" destOrd="0" parTransId="{56F07812-F1DF-4DCB-A4DE-469DDBA211F4}" sibTransId="{1625AD58-B3ED-4D8D-9AAF-AE3AF11A3F10}"/>
    <dgm:cxn modelId="{61EA770F-19F2-4FF8-BA0C-C0CE47437DCD}" srcId="{479581BD-D633-414F-8D0E-8DE766ACCCB7}" destId="{BC15E287-6710-42F1-A8C9-68879C059F40}" srcOrd="2" destOrd="0" parTransId="{F216A813-0D0C-47E6-AECA-A87886F0C993}" sibTransId="{F2D8DBD0-4570-4510-82C4-A4671B7CA08D}"/>
    <dgm:cxn modelId="{21915319-B6DA-4375-8E7B-2CCC63E567E2}" type="presOf" srcId="{AB7830BA-C198-404E-B4E4-34FA6E5FF492}" destId="{2F7CCAE7-5323-4D95-9AB1-0025C4A6A4DA}" srcOrd="0" destOrd="0" presId="urn:microsoft.com/office/officeart/2017/3/layout/HorizontalPathTimeline"/>
    <dgm:cxn modelId="{5DC0DE30-4914-4B58-8D74-2979C1546528}" type="presOf" srcId="{A3AB0490-F880-425C-BDAD-3866C1AC56FB}" destId="{5C5E77F5-9FD9-4E16-A59B-6A06940ED7A1}" srcOrd="0" destOrd="0" presId="urn:microsoft.com/office/officeart/2017/3/layout/HorizontalPathTimeline"/>
    <dgm:cxn modelId="{A9A06433-C906-43FE-A680-D0E6E3BB5FCA}" type="presOf" srcId="{D428884D-E8A6-443B-AC95-459BEEA1CB90}" destId="{60AE1575-B935-4062-B60E-809A4D544B5C}" srcOrd="0" destOrd="0" presId="urn:microsoft.com/office/officeart/2017/3/layout/HorizontalPathTimeline"/>
    <dgm:cxn modelId="{C0D07040-6C54-4270-824C-29930D68EC20}" type="presOf" srcId="{02D93D8D-56C8-422E-A83D-B49277E09294}" destId="{E1863A94-5DF7-4CD0-9176-536C600D2E90}" srcOrd="0" destOrd="0" presId="urn:microsoft.com/office/officeart/2017/3/layout/HorizontalPathTimeline"/>
    <dgm:cxn modelId="{BA9F8D42-E03F-4F8A-B13E-81331FECBB13}" type="presOf" srcId="{BC15E287-6710-42F1-A8C9-68879C059F40}" destId="{656FCB29-7E6F-452D-8930-0A5C704EA018}" srcOrd="0" destOrd="0" presId="urn:microsoft.com/office/officeart/2017/3/layout/HorizontalPathTimeline"/>
    <dgm:cxn modelId="{EAC2AD52-72DA-4199-AC6C-D1F7130A961D}" srcId="{7C8BE5C4-6745-4D20-AF77-48002693B21F}" destId="{D428884D-E8A6-443B-AC95-459BEEA1CB90}" srcOrd="0" destOrd="0" parTransId="{E9BD4CC8-2038-4C3C-AB0F-1A095B6A0EB4}" sibTransId="{16FB4E55-1E2F-4312-82DA-245CB0E9D1A3}"/>
    <dgm:cxn modelId="{ED96025D-1B99-4137-98DF-2B78876FAABE}" srcId="{479581BD-D633-414F-8D0E-8DE766ACCCB7}" destId="{02D93D8D-56C8-422E-A83D-B49277E09294}" srcOrd="1" destOrd="0" parTransId="{0338EF1E-9771-4371-A399-464CB739F25C}" sibTransId="{4A9C70F8-FAAF-41DA-A377-57020ACE8DD2}"/>
    <dgm:cxn modelId="{81CE2092-F328-417D-8791-6AAAE85558FE}" type="presOf" srcId="{4DF60946-CF8E-44F5-A6E8-E0C407F6E508}" destId="{601B0B6D-7F1D-4CE4-A48F-A22F606D60C8}" srcOrd="0" destOrd="0" presId="urn:microsoft.com/office/officeart/2017/3/layout/HorizontalPathTimeline"/>
    <dgm:cxn modelId="{5D82D0A1-1B65-494B-8720-6BAE8463EFD4}" srcId="{02D93D8D-56C8-422E-A83D-B49277E09294}" destId="{A3AB0490-F880-425C-BDAD-3866C1AC56FB}" srcOrd="0" destOrd="0" parTransId="{96C4CFFF-8250-4B7F-A1DC-5A4D83041D4C}" sibTransId="{33114597-E5E1-408B-A131-F66C4DE59915}"/>
    <dgm:cxn modelId="{C33CB1A4-746A-47F4-97FA-7A3490A8FD13}" type="presOf" srcId="{E8FAD800-B3C4-4BC0-BE92-B885C8F1700C}" destId="{1F6E2768-4598-4BBB-A7FB-9122CFF39E5E}" srcOrd="0" destOrd="0" presId="urn:microsoft.com/office/officeart/2017/3/layout/HorizontalPathTimeline"/>
    <dgm:cxn modelId="{478633A9-641D-48AB-AC52-EA3D19D425F8}" srcId="{BC15E287-6710-42F1-A8C9-68879C059F40}" destId="{4DF60946-CF8E-44F5-A6E8-E0C407F6E508}" srcOrd="0" destOrd="0" parTransId="{75701EF3-FBE6-49A6-90A8-E8E1D53DE396}" sibTransId="{647DCBBC-0B42-4D60-8A36-E3696AE7070B}"/>
    <dgm:cxn modelId="{4DED99B2-8748-4CB1-A839-CB4B4E69C497}" srcId="{0C85ED16-3765-4C89-9AF7-8BA30FEC61DA}" destId="{8CC52064-395E-457D-B711-014BADBB2636}" srcOrd="0" destOrd="0" parTransId="{187D9110-388E-4451-ABB7-6B880F6BA257}" sibTransId="{B29E7460-D043-4630-AC08-C74C82C283B4}"/>
    <dgm:cxn modelId="{1AE87EC0-4376-4D9F-AE84-7044158F0F14}" srcId="{479581BD-D633-414F-8D0E-8DE766ACCCB7}" destId="{E8FAD800-B3C4-4BC0-BE92-B885C8F1700C}" srcOrd="3" destOrd="0" parTransId="{21CBB329-6E95-44B9-8BEC-9277CFFAE040}" sibTransId="{CEFBA7A5-3098-408F-A588-EE052942411B}"/>
    <dgm:cxn modelId="{0199A8C0-F37D-4161-8E37-E779783B3977}" srcId="{E8FAD800-B3C4-4BC0-BE92-B885C8F1700C}" destId="{AB7830BA-C198-404E-B4E4-34FA6E5FF492}" srcOrd="0" destOrd="0" parTransId="{CD54EB9B-518B-40F8-AD2D-B3BBD1A0FF65}" sibTransId="{8D079B05-B93D-4E5C-9D9C-57C23FE8ECB0}"/>
    <dgm:cxn modelId="{81EF3AC6-7052-47EF-9AAC-B4F621708D52}" type="presOf" srcId="{479581BD-D633-414F-8D0E-8DE766ACCCB7}" destId="{5FA34271-FC67-4800-B4B5-132B5AB70AFB}" srcOrd="0" destOrd="0" presId="urn:microsoft.com/office/officeart/2017/3/layout/HorizontalPathTimeline"/>
    <dgm:cxn modelId="{820B41D0-BF24-4C70-9EDB-4F8B66009209}" type="presOf" srcId="{7C8BE5C4-6745-4D20-AF77-48002693B21F}" destId="{EF7FA8A2-3684-40FA-8E53-D6957F915CC1}" srcOrd="0" destOrd="0" presId="urn:microsoft.com/office/officeart/2017/3/layout/HorizontalPathTimeline"/>
    <dgm:cxn modelId="{00166FE9-8A86-4C42-9527-42A24450BD47}" type="presOf" srcId="{0C85ED16-3765-4C89-9AF7-8BA30FEC61DA}" destId="{F24D7EDF-B4ED-4CE7-9E9A-86A242674FD4}" srcOrd="0" destOrd="0" presId="urn:microsoft.com/office/officeart/2017/3/layout/HorizontalPathTimeline"/>
    <dgm:cxn modelId="{200F2CEE-65FD-433B-B87A-6599A1D295B6}" srcId="{479581BD-D633-414F-8D0E-8DE766ACCCB7}" destId="{7C8BE5C4-6745-4D20-AF77-48002693B21F}" srcOrd="4" destOrd="0" parTransId="{3A8F7AA1-9CEC-495F-AA2F-2A3E456FBA58}" sibTransId="{EC9D6647-4FBE-4ECD-B6FF-EF10B3C1E589}"/>
    <dgm:cxn modelId="{C62C4151-AB7A-4905-820A-E07A12A9C6B4}" type="presParOf" srcId="{5FA34271-FC67-4800-B4B5-132B5AB70AFB}" destId="{FBC25D2E-3C69-4D61-9227-F48249665B8E}" srcOrd="0" destOrd="0" presId="urn:microsoft.com/office/officeart/2017/3/layout/HorizontalPathTimeline"/>
    <dgm:cxn modelId="{392683D2-67DB-4700-A94E-8ACCE023961F}" type="presParOf" srcId="{5FA34271-FC67-4800-B4B5-132B5AB70AFB}" destId="{3E5ECB63-06DC-44D9-B203-1DC9B6883319}" srcOrd="1" destOrd="0" presId="urn:microsoft.com/office/officeart/2017/3/layout/HorizontalPathTimeline"/>
    <dgm:cxn modelId="{1CF1EBC2-16A2-4DD1-8978-EDCEDD02AF09}" type="presParOf" srcId="{3E5ECB63-06DC-44D9-B203-1DC9B6883319}" destId="{46BC8948-6ACE-4BBD-A887-41263D34FE65}" srcOrd="0" destOrd="0" presId="urn:microsoft.com/office/officeart/2017/3/layout/HorizontalPathTimeline"/>
    <dgm:cxn modelId="{9419043D-E7AD-4237-AB25-095B3EB127EB}" type="presParOf" srcId="{46BC8948-6ACE-4BBD-A887-41263D34FE65}" destId="{F24D7EDF-B4ED-4CE7-9E9A-86A242674FD4}" srcOrd="0" destOrd="0" presId="urn:microsoft.com/office/officeart/2017/3/layout/HorizontalPathTimeline"/>
    <dgm:cxn modelId="{3DA9A924-0E22-4F12-823D-0B5609CB0BCA}" type="presParOf" srcId="{46BC8948-6ACE-4BBD-A887-41263D34FE65}" destId="{FAA7B6E2-4580-4BEB-A918-485B86E4EF06}" srcOrd="1" destOrd="0" presId="urn:microsoft.com/office/officeart/2017/3/layout/HorizontalPathTimeline"/>
    <dgm:cxn modelId="{2DA519C3-D91A-4C1D-B2A9-C4C42925E793}" type="presParOf" srcId="{FAA7B6E2-4580-4BEB-A918-485B86E4EF06}" destId="{5549FC40-D0A4-4099-98AF-323D6BC1D4ED}" srcOrd="0" destOrd="0" presId="urn:microsoft.com/office/officeart/2017/3/layout/HorizontalPathTimeline"/>
    <dgm:cxn modelId="{5FE4DA40-AA67-427F-87A8-E2D85D537A2F}" type="presParOf" srcId="{FAA7B6E2-4580-4BEB-A918-485B86E4EF06}" destId="{143DDAE5-AD57-44FD-9926-4CD61B716CEF}" srcOrd="1" destOrd="0" presId="urn:microsoft.com/office/officeart/2017/3/layout/HorizontalPathTimeline"/>
    <dgm:cxn modelId="{871DCC8E-BAF4-4833-BA4D-2DEB37DF0A96}" type="presParOf" srcId="{46BC8948-6ACE-4BBD-A887-41263D34FE65}" destId="{218802D2-3FC8-4772-A435-4A113A95B10A}" srcOrd="2" destOrd="0" presId="urn:microsoft.com/office/officeart/2017/3/layout/HorizontalPathTimeline"/>
    <dgm:cxn modelId="{228000CD-6B23-4CB6-BCBE-EB30542F4AC6}" type="presParOf" srcId="{46BC8948-6ACE-4BBD-A887-41263D34FE65}" destId="{4D6BB68A-6B39-4070-A4B0-B5982672F719}" srcOrd="3" destOrd="0" presId="urn:microsoft.com/office/officeart/2017/3/layout/HorizontalPathTimeline"/>
    <dgm:cxn modelId="{82667ACB-09AA-4A03-B1E4-274DFDDE7310}" type="presParOf" srcId="{46BC8948-6ACE-4BBD-A887-41263D34FE65}" destId="{FF9F90FE-5A05-427A-BD0E-92E1617E85CA}" srcOrd="4" destOrd="0" presId="urn:microsoft.com/office/officeart/2017/3/layout/HorizontalPathTimeline"/>
    <dgm:cxn modelId="{A9DCFA8E-F5C9-412A-924D-3DD30D4D9425}" type="presParOf" srcId="{3E5ECB63-06DC-44D9-B203-1DC9B6883319}" destId="{7E0B3AC1-86DF-4137-A2D3-7E6577DDCBD1}" srcOrd="1" destOrd="0" presId="urn:microsoft.com/office/officeart/2017/3/layout/HorizontalPathTimeline"/>
    <dgm:cxn modelId="{FAD72692-E314-46CA-8C8B-EDAD313741A7}" type="presParOf" srcId="{3E5ECB63-06DC-44D9-B203-1DC9B6883319}" destId="{6F138306-00C9-40CE-AC66-F5727E139B4A}" srcOrd="2" destOrd="0" presId="urn:microsoft.com/office/officeart/2017/3/layout/HorizontalPathTimeline"/>
    <dgm:cxn modelId="{2B724F83-9B03-41D5-AAFC-6483F0EB1B2C}" type="presParOf" srcId="{6F138306-00C9-40CE-AC66-F5727E139B4A}" destId="{E1863A94-5DF7-4CD0-9176-536C600D2E90}" srcOrd="0" destOrd="0" presId="urn:microsoft.com/office/officeart/2017/3/layout/HorizontalPathTimeline"/>
    <dgm:cxn modelId="{CBBB5211-1AC0-4CA2-BD9C-10DBBA3341C1}" type="presParOf" srcId="{6F138306-00C9-40CE-AC66-F5727E139B4A}" destId="{29615729-194A-4FF5-8E5D-F8679283441A}" srcOrd="1" destOrd="0" presId="urn:microsoft.com/office/officeart/2017/3/layout/HorizontalPathTimeline"/>
    <dgm:cxn modelId="{5EFFF7F1-613A-4D21-8676-1871B62DB5B4}" type="presParOf" srcId="{29615729-194A-4FF5-8E5D-F8679283441A}" destId="{5C5E77F5-9FD9-4E16-A59B-6A06940ED7A1}" srcOrd="0" destOrd="0" presId="urn:microsoft.com/office/officeart/2017/3/layout/HorizontalPathTimeline"/>
    <dgm:cxn modelId="{1A248CF0-F527-41E9-BD66-5152F6121FA6}" type="presParOf" srcId="{29615729-194A-4FF5-8E5D-F8679283441A}" destId="{67238315-42A1-48FB-B3AD-3A075ADCEA5F}" srcOrd="1" destOrd="0" presId="urn:microsoft.com/office/officeart/2017/3/layout/HorizontalPathTimeline"/>
    <dgm:cxn modelId="{FAF1F551-3B3A-4E3F-A4CB-6BBA5E79D480}" type="presParOf" srcId="{6F138306-00C9-40CE-AC66-F5727E139B4A}" destId="{547F1B64-A522-4139-B355-E8146DEBBA38}" srcOrd="2" destOrd="0" presId="urn:microsoft.com/office/officeart/2017/3/layout/HorizontalPathTimeline"/>
    <dgm:cxn modelId="{501EE6EF-00F8-4049-9235-537DCD8DE672}" type="presParOf" srcId="{6F138306-00C9-40CE-AC66-F5727E139B4A}" destId="{C01E6174-173F-468A-9B4C-FAC3AABE8667}" srcOrd="3" destOrd="0" presId="urn:microsoft.com/office/officeart/2017/3/layout/HorizontalPathTimeline"/>
    <dgm:cxn modelId="{85055EAB-97E9-4C0F-BCD5-FB101D1A4A4E}" type="presParOf" srcId="{6F138306-00C9-40CE-AC66-F5727E139B4A}" destId="{073FEF08-7727-4FA6-9268-48627F02C8F8}" srcOrd="4" destOrd="0" presId="urn:microsoft.com/office/officeart/2017/3/layout/HorizontalPathTimeline"/>
    <dgm:cxn modelId="{77B86566-7093-457E-9D1B-35611CA21F3C}" type="presParOf" srcId="{3E5ECB63-06DC-44D9-B203-1DC9B6883319}" destId="{A82F7CA0-5C10-4093-8265-E78167A07264}" srcOrd="3" destOrd="0" presId="urn:microsoft.com/office/officeart/2017/3/layout/HorizontalPathTimeline"/>
    <dgm:cxn modelId="{7DD09D7C-4EB7-45DD-80E9-4D2ACC97E394}" type="presParOf" srcId="{3E5ECB63-06DC-44D9-B203-1DC9B6883319}" destId="{707B7F60-9B76-4744-A472-5726A1B9FE61}" srcOrd="4" destOrd="0" presId="urn:microsoft.com/office/officeart/2017/3/layout/HorizontalPathTimeline"/>
    <dgm:cxn modelId="{6060409D-1CE0-446B-AE79-AF593902B6C0}" type="presParOf" srcId="{707B7F60-9B76-4744-A472-5726A1B9FE61}" destId="{656FCB29-7E6F-452D-8930-0A5C704EA018}" srcOrd="0" destOrd="0" presId="urn:microsoft.com/office/officeart/2017/3/layout/HorizontalPathTimeline"/>
    <dgm:cxn modelId="{FB15EB64-DF46-4B02-973F-E70E3DE4695D}" type="presParOf" srcId="{707B7F60-9B76-4744-A472-5726A1B9FE61}" destId="{45D301AD-2B36-4115-A6B5-82AC581C3EC4}" srcOrd="1" destOrd="0" presId="urn:microsoft.com/office/officeart/2017/3/layout/HorizontalPathTimeline"/>
    <dgm:cxn modelId="{78B97F3C-F0BD-4650-9FE0-667072BA07E5}" type="presParOf" srcId="{45D301AD-2B36-4115-A6B5-82AC581C3EC4}" destId="{601B0B6D-7F1D-4CE4-A48F-A22F606D60C8}" srcOrd="0" destOrd="0" presId="urn:microsoft.com/office/officeart/2017/3/layout/HorizontalPathTimeline"/>
    <dgm:cxn modelId="{85E0B9EC-D5D9-4CA9-BF8D-62357009F2B0}" type="presParOf" srcId="{45D301AD-2B36-4115-A6B5-82AC581C3EC4}" destId="{D6CE9099-966E-4C11-AAC3-EC856EE5B802}" srcOrd="1" destOrd="0" presId="urn:microsoft.com/office/officeart/2017/3/layout/HorizontalPathTimeline"/>
    <dgm:cxn modelId="{5ECE7B43-7945-4689-B6A5-234FB9B2BD8E}" type="presParOf" srcId="{707B7F60-9B76-4744-A472-5726A1B9FE61}" destId="{DDC5ABD1-E914-40B1-BE8A-A04556E6A67C}" srcOrd="2" destOrd="0" presId="urn:microsoft.com/office/officeart/2017/3/layout/HorizontalPathTimeline"/>
    <dgm:cxn modelId="{3FC0292A-E40A-4FDC-84C9-328DC9029B44}" type="presParOf" srcId="{707B7F60-9B76-4744-A472-5726A1B9FE61}" destId="{A45BC601-BB09-4743-93A1-1AEE7199AE9C}" srcOrd="3" destOrd="0" presId="urn:microsoft.com/office/officeart/2017/3/layout/HorizontalPathTimeline"/>
    <dgm:cxn modelId="{FDD8CEE0-25E8-49A3-BFE1-0D3B80A26BD6}" type="presParOf" srcId="{707B7F60-9B76-4744-A472-5726A1B9FE61}" destId="{C26616DD-68CD-4600-9629-1E9718909DBA}" srcOrd="4" destOrd="0" presId="urn:microsoft.com/office/officeart/2017/3/layout/HorizontalPathTimeline"/>
    <dgm:cxn modelId="{2C3BB3E5-CAAD-40D3-9D58-6913E3F9C5B1}" type="presParOf" srcId="{3E5ECB63-06DC-44D9-B203-1DC9B6883319}" destId="{8D476769-FCDF-4153-9A97-D079EFAD69FA}" srcOrd="5" destOrd="0" presId="urn:microsoft.com/office/officeart/2017/3/layout/HorizontalPathTimeline"/>
    <dgm:cxn modelId="{8C559A71-8A80-4ADC-A484-684B3C63F8B5}" type="presParOf" srcId="{3E5ECB63-06DC-44D9-B203-1DC9B6883319}" destId="{0C4ECDC7-636E-47B7-9163-5FC77411E054}" srcOrd="6" destOrd="0" presId="urn:microsoft.com/office/officeart/2017/3/layout/HorizontalPathTimeline"/>
    <dgm:cxn modelId="{F21FB618-F3E6-4867-A167-C611DE5BFE95}" type="presParOf" srcId="{0C4ECDC7-636E-47B7-9163-5FC77411E054}" destId="{1F6E2768-4598-4BBB-A7FB-9122CFF39E5E}" srcOrd="0" destOrd="0" presId="urn:microsoft.com/office/officeart/2017/3/layout/HorizontalPathTimeline"/>
    <dgm:cxn modelId="{F73D70BA-2FD1-4EAB-BD95-4818029E27C4}" type="presParOf" srcId="{0C4ECDC7-636E-47B7-9163-5FC77411E054}" destId="{ADFA6D6F-C95D-4F96-9C7F-759FA1C2A481}" srcOrd="1" destOrd="0" presId="urn:microsoft.com/office/officeart/2017/3/layout/HorizontalPathTimeline"/>
    <dgm:cxn modelId="{1FC45146-B4DD-4AA7-88AA-C3A424F8C10D}" type="presParOf" srcId="{ADFA6D6F-C95D-4F96-9C7F-759FA1C2A481}" destId="{2F7CCAE7-5323-4D95-9AB1-0025C4A6A4DA}" srcOrd="0" destOrd="0" presId="urn:microsoft.com/office/officeart/2017/3/layout/HorizontalPathTimeline"/>
    <dgm:cxn modelId="{D453604B-C1E1-4F50-8430-0161814E0D62}" type="presParOf" srcId="{ADFA6D6F-C95D-4F96-9C7F-759FA1C2A481}" destId="{2F789929-9689-498B-A425-68A80A164E57}" srcOrd="1" destOrd="0" presId="urn:microsoft.com/office/officeart/2017/3/layout/HorizontalPathTimeline"/>
    <dgm:cxn modelId="{5BB1C440-3D3D-424C-82E9-F63A595AAECD}" type="presParOf" srcId="{0C4ECDC7-636E-47B7-9163-5FC77411E054}" destId="{8DF22D42-BFB6-4308-822E-7512A8FD9088}" srcOrd="2" destOrd="0" presId="urn:microsoft.com/office/officeart/2017/3/layout/HorizontalPathTimeline"/>
    <dgm:cxn modelId="{ECAEEBEF-2447-4067-AE21-67D95B6305EC}" type="presParOf" srcId="{0C4ECDC7-636E-47B7-9163-5FC77411E054}" destId="{8797DED1-9E8B-4E6B-8C8B-4C570556B529}" srcOrd="3" destOrd="0" presId="urn:microsoft.com/office/officeart/2017/3/layout/HorizontalPathTimeline"/>
    <dgm:cxn modelId="{B440B6C8-1BDF-47B5-9755-421E303DC28E}" type="presParOf" srcId="{0C4ECDC7-636E-47B7-9163-5FC77411E054}" destId="{3C3769FF-236F-408D-8F11-BE7E1726B39E}" srcOrd="4" destOrd="0" presId="urn:microsoft.com/office/officeart/2017/3/layout/HorizontalPathTimeline"/>
    <dgm:cxn modelId="{C7891F5E-8186-4108-8A24-521CFCE091C6}" type="presParOf" srcId="{3E5ECB63-06DC-44D9-B203-1DC9B6883319}" destId="{AE1BD121-A02A-490A-B5C6-B33EB5A77AA6}" srcOrd="7" destOrd="0" presId="urn:microsoft.com/office/officeart/2017/3/layout/HorizontalPathTimeline"/>
    <dgm:cxn modelId="{AF5B7F93-4A22-414F-8655-9D612DD2EED8}" type="presParOf" srcId="{3E5ECB63-06DC-44D9-B203-1DC9B6883319}" destId="{5FE3EF48-2CEF-479D-9993-776925E7E7F2}" srcOrd="8" destOrd="0" presId="urn:microsoft.com/office/officeart/2017/3/layout/HorizontalPathTimeline"/>
    <dgm:cxn modelId="{95010206-D204-451D-8780-9341CFF1267E}" type="presParOf" srcId="{5FE3EF48-2CEF-479D-9993-776925E7E7F2}" destId="{EF7FA8A2-3684-40FA-8E53-D6957F915CC1}" srcOrd="0" destOrd="0" presId="urn:microsoft.com/office/officeart/2017/3/layout/HorizontalPathTimeline"/>
    <dgm:cxn modelId="{2866CBEB-5FE7-4211-9318-58D8C140E4F5}" type="presParOf" srcId="{5FE3EF48-2CEF-479D-9993-776925E7E7F2}" destId="{90532576-AA4A-4212-8CA0-4E18CE4D1C1E}" srcOrd="1" destOrd="0" presId="urn:microsoft.com/office/officeart/2017/3/layout/HorizontalPathTimeline"/>
    <dgm:cxn modelId="{AAEEFAC3-BDC2-4324-83FA-6B73CC515962}" type="presParOf" srcId="{90532576-AA4A-4212-8CA0-4E18CE4D1C1E}" destId="{60AE1575-B935-4062-B60E-809A4D544B5C}" srcOrd="0" destOrd="0" presId="urn:microsoft.com/office/officeart/2017/3/layout/HorizontalPathTimeline"/>
    <dgm:cxn modelId="{E6BD7CB0-3731-4CB6-A6F7-9AEE1CA00762}" type="presParOf" srcId="{90532576-AA4A-4212-8CA0-4E18CE4D1C1E}" destId="{2344D4C4-4922-4C21-BA7B-6BECC71DAEDF}" srcOrd="1" destOrd="0" presId="urn:microsoft.com/office/officeart/2017/3/layout/HorizontalPathTimeline"/>
    <dgm:cxn modelId="{8F0D0A27-1BFD-4A1B-A726-9039E1F8E9A0}" type="presParOf" srcId="{5FE3EF48-2CEF-479D-9993-776925E7E7F2}" destId="{D7A06059-1E09-424A-BA75-ED5BF8D6AB83}" srcOrd="2" destOrd="0" presId="urn:microsoft.com/office/officeart/2017/3/layout/HorizontalPathTimeline"/>
    <dgm:cxn modelId="{2B8B3C96-8788-48A8-824B-EF3E6CA1D496}" type="presParOf" srcId="{5FE3EF48-2CEF-479D-9993-776925E7E7F2}" destId="{CA77C50A-0B0F-4C32-9670-BCEF34648C87}" srcOrd="3" destOrd="0" presId="urn:microsoft.com/office/officeart/2017/3/layout/HorizontalPathTimeline"/>
    <dgm:cxn modelId="{AF457607-1700-4176-B72B-C573EA53CD45}" type="presParOf" srcId="{5FE3EF48-2CEF-479D-9993-776925E7E7F2}" destId="{27CCD6B1-7F7A-4936-8285-6839348D8BB6}"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097028-8162-4FC7-B3DC-7E44F36C56A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D5F9D0B-02D0-42E1-8E2E-5320937CFBC2}">
      <dgm:prSet custT="1"/>
      <dgm:spPr/>
      <dgm:t>
        <a:bodyPr/>
        <a:lstStyle/>
        <a:p>
          <a:r>
            <a:rPr lang="en-US" sz="3200" b="1" dirty="0">
              <a:latin typeface="Open Sans"/>
              <a:ea typeface="Open Sans"/>
              <a:cs typeface="Open Sans"/>
            </a:rPr>
            <a:t>Public Engagement Process</a:t>
          </a:r>
          <a:endParaRPr lang="en-US" sz="3200" dirty="0">
            <a:latin typeface="Open Sans"/>
            <a:ea typeface="Open Sans"/>
            <a:cs typeface="Open Sans"/>
          </a:endParaRPr>
        </a:p>
      </dgm:t>
    </dgm:pt>
    <dgm:pt modelId="{CCE77008-1CA6-493A-8408-3F95417EF5F6}" type="parTrans" cxnId="{D67C3B2E-F2A4-43F1-AA1C-E6CAB634A827}">
      <dgm:prSet/>
      <dgm:spPr/>
      <dgm:t>
        <a:bodyPr/>
        <a:lstStyle/>
        <a:p>
          <a:endParaRPr lang="en-US"/>
        </a:p>
      </dgm:t>
    </dgm:pt>
    <dgm:pt modelId="{9C41D899-466B-4D29-9E20-B3A590362786}" type="sibTrans" cxnId="{D67C3B2E-F2A4-43F1-AA1C-E6CAB634A827}">
      <dgm:prSet/>
      <dgm:spPr/>
      <dgm:t>
        <a:bodyPr/>
        <a:lstStyle/>
        <a:p>
          <a:endParaRPr lang="en-US"/>
        </a:p>
      </dgm:t>
    </dgm:pt>
    <dgm:pt modelId="{C25AD436-7F5F-407D-93EE-DA6C7F58598E}">
      <dgm:prSet/>
      <dgm:spPr/>
      <dgm:t>
        <a:bodyPr/>
        <a:lstStyle/>
        <a:p>
          <a:pPr rtl="0"/>
          <a:r>
            <a:rPr lang="en-US" dirty="0">
              <a:latin typeface="Open Sans"/>
              <a:ea typeface="Open Sans"/>
              <a:cs typeface="Open Sans"/>
            </a:rPr>
            <a:t>27 in-person public meetings</a:t>
          </a:r>
        </a:p>
      </dgm:t>
    </dgm:pt>
    <dgm:pt modelId="{0386DC0D-9830-4603-98EF-ECA624D30F70}" type="parTrans" cxnId="{FC5B4407-2AF4-4328-ADA5-3CC5BDCAF163}">
      <dgm:prSet/>
      <dgm:spPr/>
      <dgm:t>
        <a:bodyPr/>
        <a:lstStyle/>
        <a:p>
          <a:endParaRPr lang="en-US"/>
        </a:p>
      </dgm:t>
    </dgm:pt>
    <dgm:pt modelId="{5F89BC83-DD5F-4D97-BBE9-C414E34B4387}" type="sibTrans" cxnId="{FC5B4407-2AF4-4328-ADA5-3CC5BDCAF163}">
      <dgm:prSet/>
      <dgm:spPr/>
      <dgm:t>
        <a:bodyPr/>
        <a:lstStyle/>
        <a:p>
          <a:endParaRPr lang="en-US"/>
        </a:p>
      </dgm:t>
    </dgm:pt>
    <dgm:pt modelId="{92093682-D136-46B1-9FEA-67E42E17B376}">
      <dgm:prSet/>
      <dgm:spPr/>
      <dgm:t>
        <a:bodyPr/>
        <a:lstStyle/>
        <a:p>
          <a:r>
            <a:rPr lang="en-US" dirty="0">
              <a:latin typeface="Open Sans"/>
              <a:ea typeface="Open Sans"/>
              <a:cs typeface="Open Sans"/>
            </a:rPr>
            <a:t>August, November, March </a:t>
          </a:r>
        </a:p>
      </dgm:t>
    </dgm:pt>
    <dgm:pt modelId="{92005F22-AF25-4A62-9118-471D792DA6B9}" type="parTrans" cxnId="{124AC024-F18A-4D36-9B54-C120F2E00FFA}">
      <dgm:prSet/>
      <dgm:spPr/>
      <dgm:t>
        <a:bodyPr/>
        <a:lstStyle/>
        <a:p>
          <a:endParaRPr lang="en-US"/>
        </a:p>
      </dgm:t>
    </dgm:pt>
    <dgm:pt modelId="{58168A50-53E3-4374-8B87-462BD81AAB89}" type="sibTrans" cxnId="{124AC024-F18A-4D36-9B54-C120F2E00FFA}">
      <dgm:prSet/>
      <dgm:spPr/>
      <dgm:t>
        <a:bodyPr/>
        <a:lstStyle/>
        <a:p>
          <a:endParaRPr lang="en-US"/>
        </a:p>
      </dgm:t>
    </dgm:pt>
    <dgm:pt modelId="{145BAF02-5E0A-4502-A978-7C8B103B7C34}">
      <dgm:prSet/>
      <dgm:spPr/>
      <dgm:t>
        <a:bodyPr/>
        <a:lstStyle/>
        <a:p>
          <a:r>
            <a:rPr lang="en-US" dirty="0">
              <a:latin typeface="Open Sans"/>
              <a:ea typeface="Open Sans"/>
              <a:cs typeface="Open Sans"/>
            </a:rPr>
            <a:t>3 virtual meetings </a:t>
          </a:r>
        </a:p>
      </dgm:t>
    </dgm:pt>
    <dgm:pt modelId="{265072A6-5057-404D-9557-28D89077F1FA}" type="parTrans" cxnId="{3ABBB6E3-E518-451E-ACC7-7E100AA5E510}">
      <dgm:prSet/>
      <dgm:spPr/>
      <dgm:t>
        <a:bodyPr/>
        <a:lstStyle/>
        <a:p>
          <a:endParaRPr lang="en-US"/>
        </a:p>
      </dgm:t>
    </dgm:pt>
    <dgm:pt modelId="{5A735041-17ED-46C5-AF5B-2B4C0B260C8D}" type="sibTrans" cxnId="{3ABBB6E3-E518-451E-ACC7-7E100AA5E510}">
      <dgm:prSet/>
      <dgm:spPr/>
      <dgm:t>
        <a:bodyPr/>
        <a:lstStyle/>
        <a:p>
          <a:endParaRPr lang="en-US"/>
        </a:p>
      </dgm:t>
    </dgm:pt>
    <dgm:pt modelId="{900DB2F5-86F2-4594-B295-77EF1E3D4B63}">
      <dgm:prSet/>
      <dgm:spPr/>
      <dgm:t>
        <a:bodyPr/>
        <a:lstStyle/>
        <a:p>
          <a:pPr rtl="0"/>
          <a:r>
            <a:rPr lang="en-US" dirty="0">
              <a:latin typeface="Open Sans"/>
              <a:ea typeface="Open Sans"/>
              <a:cs typeface="Open Sans"/>
            </a:rPr>
            <a:t>Translation and interpretation services offered along with requested accommodations</a:t>
          </a:r>
        </a:p>
      </dgm:t>
    </dgm:pt>
    <dgm:pt modelId="{B4679E1F-B8F0-441E-9CE6-42949B23C344}" type="parTrans" cxnId="{0EF39A3C-2736-47DF-84F7-888181216E56}">
      <dgm:prSet/>
      <dgm:spPr/>
      <dgm:t>
        <a:bodyPr/>
        <a:lstStyle/>
        <a:p>
          <a:endParaRPr lang="en-US"/>
        </a:p>
      </dgm:t>
    </dgm:pt>
    <dgm:pt modelId="{0CE05785-9641-48EA-A801-D9208F6E572A}" type="sibTrans" cxnId="{0EF39A3C-2736-47DF-84F7-888181216E56}">
      <dgm:prSet/>
      <dgm:spPr/>
      <dgm:t>
        <a:bodyPr/>
        <a:lstStyle/>
        <a:p>
          <a:endParaRPr lang="en-US"/>
        </a:p>
      </dgm:t>
    </dgm:pt>
    <dgm:pt modelId="{21ADB1AD-B250-4EC1-9BFC-B47F81CDA0AD}">
      <dgm:prSet/>
      <dgm:spPr/>
      <dgm:t>
        <a:bodyPr/>
        <a:lstStyle/>
        <a:p>
          <a:pPr rtl="0"/>
          <a:r>
            <a:rPr lang="en-US" dirty="0">
              <a:latin typeface="Open Sans"/>
              <a:ea typeface="Open Sans"/>
              <a:cs typeface="Open Sans"/>
            </a:rPr>
            <a:t>Other outreach: Questionnaire, flyers, pop-up events, community presentations, and more</a:t>
          </a:r>
        </a:p>
      </dgm:t>
    </dgm:pt>
    <dgm:pt modelId="{034DE6DE-5AB7-453F-AF69-6E2FC5F738BC}" type="parTrans" cxnId="{A4C5891C-068C-4096-AC3D-2072830A3DB5}">
      <dgm:prSet/>
      <dgm:spPr/>
      <dgm:t>
        <a:bodyPr/>
        <a:lstStyle/>
        <a:p>
          <a:endParaRPr lang="en-US"/>
        </a:p>
      </dgm:t>
    </dgm:pt>
    <dgm:pt modelId="{D222555F-9A75-415C-BCB9-27CF5F5AAEA3}" type="sibTrans" cxnId="{A4C5891C-068C-4096-AC3D-2072830A3DB5}">
      <dgm:prSet/>
      <dgm:spPr/>
      <dgm:t>
        <a:bodyPr/>
        <a:lstStyle/>
        <a:p>
          <a:endParaRPr lang="en-US"/>
        </a:p>
      </dgm:t>
    </dgm:pt>
    <dgm:pt modelId="{445A9961-205F-4DAD-AD24-4E2D5DDFCFDA}">
      <dgm:prSet phldr="0"/>
      <dgm:spPr/>
      <dgm:t>
        <a:bodyPr/>
        <a:lstStyle/>
        <a:p>
          <a:pPr rtl="0"/>
          <a:r>
            <a:rPr lang="en-US" dirty="0">
              <a:latin typeface="Open Sans"/>
              <a:ea typeface="Open Sans"/>
              <a:cs typeface="Open Sans"/>
            </a:rPr>
            <a:t>9 Council Districts</a:t>
          </a:r>
        </a:p>
      </dgm:t>
    </dgm:pt>
    <dgm:pt modelId="{EC2EAAF2-7BF7-4489-831A-E79EF56E96FE}" type="parTrans" cxnId="{FACA9CBD-EF2B-4551-9AA5-B4D1632BECB7}">
      <dgm:prSet/>
      <dgm:spPr/>
      <dgm:t>
        <a:bodyPr/>
        <a:lstStyle/>
        <a:p>
          <a:endParaRPr lang="en-US"/>
        </a:p>
      </dgm:t>
    </dgm:pt>
    <dgm:pt modelId="{A5E94BE5-21FA-442C-9618-7A75D1D7CF30}" type="sibTrans" cxnId="{FACA9CBD-EF2B-4551-9AA5-B4D1632BECB7}">
      <dgm:prSet/>
      <dgm:spPr/>
      <dgm:t>
        <a:bodyPr/>
        <a:lstStyle/>
        <a:p>
          <a:endParaRPr lang="en-US"/>
        </a:p>
      </dgm:t>
    </dgm:pt>
    <dgm:pt modelId="{E0EF52BC-08E2-49EE-9466-C89DFF64F916}" type="pres">
      <dgm:prSet presAssocID="{A8097028-8162-4FC7-B3DC-7E44F36C56AE}" presName="Name0" presStyleCnt="0">
        <dgm:presLayoutVars>
          <dgm:dir/>
          <dgm:animLvl val="lvl"/>
          <dgm:resizeHandles val="exact"/>
        </dgm:presLayoutVars>
      </dgm:prSet>
      <dgm:spPr/>
    </dgm:pt>
    <dgm:pt modelId="{6FD56CB4-AA23-4910-8882-4D3ACBD68E54}" type="pres">
      <dgm:prSet presAssocID="{4D5F9D0B-02D0-42E1-8E2E-5320937CFBC2}" presName="linNode" presStyleCnt="0"/>
      <dgm:spPr/>
    </dgm:pt>
    <dgm:pt modelId="{5E976398-3888-4F30-B098-3953349C96A3}" type="pres">
      <dgm:prSet presAssocID="{4D5F9D0B-02D0-42E1-8E2E-5320937CFBC2}" presName="parentText" presStyleLbl="node1" presStyleIdx="0" presStyleCnt="1" custScaleX="82316" custScaleY="77499">
        <dgm:presLayoutVars>
          <dgm:chMax val="1"/>
          <dgm:bulletEnabled val="1"/>
        </dgm:presLayoutVars>
      </dgm:prSet>
      <dgm:spPr>
        <a:solidFill>
          <a:srgbClr val="007B69"/>
        </a:solidFill>
      </dgm:spPr>
    </dgm:pt>
    <dgm:pt modelId="{6C1C0F95-C9A3-4CF1-A9DC-CD7299225601}" type="pres">
      <dgm:prSet presAssocID="{4D5F9D0B-02D0-42E1-8E2E-5320937CFBC2}" presName="descendantText" presStyleLbl="alignAccFollowNode1" presStyleIdx="0" presStyleCnt="1">
        <dgm:presLayoutVars>
          <dgm:bulletEnabled val="1"/>
        </dgm:presLayoutVars>
      </dgm:prSet>
      <dgm:spPr>
        <a:solidFill>
          <a:srgbClr val="CBE0DD"/>
        </a:solidFill>
      </dgm:spPr>
    </dgm:pt>
  </dgm:ptLst>
  <dgm:cxnLst>
    <dgm:cxn modelId="{2E472E06-B857-4C2B-A4B7-1E2498C410D2}" type="presOf" srcId="{92093682-D136-46B1-9FEA-67E42E17B376}" destId="{6C1C0F95-C9A3-4CF1-A9DC-CD7299225601}" srcOrd="0" destOrd="2" presId="urn:microsoft.com/office/officeart/2005/8/layout/vList5"/>
    <dgm:cxn modelId="{FC5B4407-2AF4-4328-ADA5-3CC5BDCAF163}" srcId="{4D5F9D0B-02D0-42E1-8E2E-5320937CFBC2}" destId="{C25AD436-7F5F-407D-93EE-DA6C7F58598E}" srcOrd="0" destOrd="0" parTransId="{0386DC0D-9830-4603-98EF-ECA624D30F70}" sibTransId="{5F89BC83-DD5F-4D97-BBE9-C414E34B4387}"/>
    <dgm:cxn modelId="{9749220D-2A29-4707-94FC-CBD26772F357}" type="presOf" srcId="{900DB2F5-86F2-4594-B295-77EF1E3D4B63}" destId="{6C1C0F95-C9A3-4CF1-A9DC-CD7299225601}" srcOrd="0" destOrd="4" presId="urn:microsoft.com/office/officeart/2005/8/layout/vList5"/>
    <dgm:cxn modelId="{A4C5891C-068C-4096-AC3D-2072830A3DB5}" srcId="{4D5F9D0B-02D0-42E1-8E2E-5320937CFBC2}" destId="{21ADB1AD-B250-4EC1-9BFC-B47F81CDA0AD}" srcOrd="3" destOrd="0" parTransId="{034DE6DE-5AB7-453F-AF69-6E2FC5F738BC}" sibTransId="{D222555F-9A75-415C-BCB9-27CF5F5AAEA3}"/>
    <dgm:cxn modelId="{124AC024-F18A-4D36-9B54-C120F2E00FFA}" srcId="{C25AD436-7F5F-407D-93EE-DA6C7F58598E}" destId="{92093682-D136-46B1-9FEA-67E42E17B376}" srcOrd="1" destOrd="0" parTransId="{92005F22-AF25-4A62-9118-471D792DA6B9}" sibTransId="{58168A50-53E3-4374-8B87-462BD81AAB89}"/>
    <dgm:cxn modelId="{D67C3B2E-F2A4-43F1-AA1C-E6CAB634A827}" srcId="{A8097028-8162-4FC7-B3DC-7E44F36C56AE}" destId="{4D5F9D0B-02D0-42E1-8E2E-5320937CFBC2}" srcOrd="0" destOrd="0" parTransId="{CCE77008-1CA6-493A-8408-3F95417EF5F6}" sibTransId="{9C41D899-466B-4D29-9E20-B3A590362786}"/>
    <dgm:cxn modelId="{0EF39A3C-2736-47DF-84F7-888181216E56}" srcId="{4D5F9D0B-02D0-42E1-8E2E-5320937CFBC2}" destId="{900DB2F5-86F2-4594-B295-77EF1E3D4B63}" srcOrd="2" destOrd="0" parTransId="{B4679E1F-B8F0-441E-9CE6-42949B23C344}" sibTransId="{0CE05785-9641-48EA-A801-D9208F6E572A}"/>
    <dgm:cxn modelId="{F66C4278-8EA7-4FD8-9AB5-A4A1EF7B95C0}" type="presOf" srcId="{445A9961-205F-4DAD-AD24-4E2D5DDFCFDA}" destId="{6C1C0F95-C9A3-4CF1-A9DC-CD7299225601}" srcOrd="0" destOrd="1" presId="urn:microsoft.com/office/officeart/2005/8/layout/vList5"/>
    <dgm:cxn modelId="{DE205278-5484-46ED-A305-9FB1A24B5EA8}" type="presOf" srcId="{145BAF02-5E0A-4502-A978-7C8B103B7C34}" destId="{6C1C0F95-C9A3-4CF1-A9DC-CD7299225601}" srcOrd="0" destOrd="3" presId="urn:microsoft.com/office/officeart/2005/8/layout/vList5"/>
    <dgm:cxn modelId="{D1182E87-E6C4-4284-BFB0-BB0E8F168B28}" type="presOf" srcId="{21ADB1AD-B250-4EC1-9BFC-B47F81CDA0AD}" destId="{6C1C0F95-C9A3-4CF1-A9DC-CD7299225601}" srcOrd="0" destOrd="5" presId="urn:microsoft.com/office/officeart/2005/8/layout/vList5"/>
    <dgm:cxn modelId="{3E836CB2-2881-48B4-9769-2CF9A358F8A3}" type="presOf" srcId="{4D5F9D0B-02D0-42E1-8E2E-5320937CFBC2}" destId="{5E976398-3888-4F30-B098-3953349C96A3}" srcOrd="0" destOrd="0" presId="urn:microsoft.com/office/officeart/2005/8/layout/vList5"/>
    <dgm:cxn modelId="{FACA9CBD-EF2B-4551-9AA5-B4D1632BECB7}" srcId="{C25AD436-7F5F-407D-93EE-DA6C7F58598E}" destId="{445A9961-205F-4DAD-AD24-4E2D5DDFCFDA}" srcOrd="0" destOrd="0" parTransId="{EC2EAAF2-7BF7-4489-831A-E79EF56E96FE}" sibTransId="{A5E94BE5-21FA-442C-9618-7A75D1D7CF30}"/>
    <dgm:cxn modelId="{423B07C6-90BF-4E79-994F-E6E32C28AD08}" type="presOf" srcId="{C25AD436-7F5F-407D-93EE-DA6C7F58598E}" destId="{6C1C0F95-C9A3-4CF1-A9DC-CD7299225601}" srcOrd="0" destOrd="0" presId="urn:microsoft.com/office/officeart/2005/8/layout/vList5"/>
    <dgm:cxn modelId="{C78866CC-8719-4BAF-9D0B-A628479704E6}" type="presOf" srcId="{A8097028-8162-4FC7-B3DC-7E44F36C56AE}" destId="{E0EF52BC-08E2-49EE-9466-C89DFF64F916}" srcOrd="0" destOrd="0" presId="urn:microsoft.com/office/officeart/2005/8/layout/vList5"/>
    <dgm:cxn modelId="{3ABBB6E3-E518-451E-ACC7-7E100AA5E510}" srcId="{4D5F9D0B-02D0-42E1-8E2E-5320937CFBC2}" destId="{145BAF02-5E0A-4502-A978-7C8B103B7C34}" srcOrd="1" destOrd="0" parTransId="{265072A6-5057-404D-9557-28D89077F1FA}" sibTransId="{5A735041-17ED-46C5-AF5B-2B4C0B260C8D}"/>
    <dgm:cxn modelId="{EAB7BF22-4A6C-4FB2-A1F9-837A464F61C6}" type="presParOf" srcId="{E0EF52BC-08E2-49EE-9466-C89DFF64F916}" destId="{6FD56CB4-AA23-4910-8882-4D3ACBD68E54}" srcOrd="0" destOrd="0" presId="urn:microsoft.com/office/officeart/2005/8/layout/vList5"/>
    <dgm:cxn modelId="{47769AC4-A2E2-4562-BA0E-E903C47DBFDE}" type="presParOf" srcId="{6FD56CB4-AA23-4910-8882-4D3ACBD68E54}" destId="{5E976398-3888-4F30-B098-3953349C96A3}" srcOrd="0" destOrd="0" presId="urn:microsoft.com/office/officeart/2005/8/layout/vList5"/>
    <dgm:cxn modelId="{93431776-DCDA-467B-8C7F-196F571FB0DF}" type="presParOf" srcId="{6FD56CB4-AA23-4910-8882-4D3ACBD68E54}" destId="{6C1C0F95-C9A3-4CF1-A9DC-CD729922560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0CC86-D9E2-4671-870A-247A4AACB6CF}">
      <dsp:nvSpPr>
        <dsp:cNvPr id="0" name=""/>
        <dsp:cNvSpPr/>
      </dsp:nvSpPr>
      <dsp:spPr>
        <a:xfrm>
          <a:off x="0" y="410579"/>
          <a:ext cx="6830153" cy="1890000"/>
        </a:xfrm>
        <a:prstGeom prst="rect">
          <a:avLst/>
        </a:prstGeom>
        <a:solidFill>
          <a:schemeClr val="bg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0096" tIns="520700" rIns="530096"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Single family homeowners </a:t>
          </a:r>
        </a:p>
        <a:p>
          <a:pPr marL="457200" lvl="2" indent="-228600" algn="l" defTabSz="1111250" rtl="0">
            <a:lnSpc>
              <a:spcPct val="90000"/>
            </a:lnSpc>
            <a:spcBef>
              <a:spcPct val="0"/>
            </a:spcBef>
            <a:spcAft>
              <a:spcPct val="15000"/>
            </a:spcAft>
            <a:buChar char="•"/>
          </a:pPr>
          <a:r>
            <a:rPr lang="en-US" sz="2500" kern="1200" dirty="0"/>
            <a:t>Renters of those homes</a:t>
          </a:r>
        </a:p>
        <a:p>
          <a:pPr marL="228600" lvl="1" indent="-228600" algn="l" defTabSz="1111250" rtl="0">
            <a:lnSpc>
              <a:spcPct val="90000"/>
            </a:lnSpc>
            <a:spcBef>
              <a:spcPct val="0"/>
            </a:spcBef>
            <a:spcAft>
              <a:spcPct val="15000"/>
            </a:spcAft>
            <a:buChar char="•"/>
          </a:pPr>
          <a:r>
            <a:rPr lang="en-US" sz="2500" kern="1200" dirty="0"/>
            <a:t>Properties with 4 or less-units</a:t>
          </a:r>
        </a:p>
      </dsp:txBody>
      <dsp:txXfrm>
        <a:off x="0" y="410579"/>
        <a:ext cx="6830153" cy="1890000"/>
      </dsp:txXfrm>
    </dsp:sp>
    <dsp:sp modelId="{9BE625D4-2DA2-4989-A7C1-BB0F588B93A8}">
      <dsp:nvSpPr>
        <dsp:cNvPr id="0" name=""/>
        <dsp:cNvSpPr/>
      </dsp:nvSpPr>
      <dsp:spPr>
        <a:xfrm>
          <a:off x="341507" y="41579"/>
          <a:ext cx="4781107" cy="738000"/>
        </a:xfrm>
        <a:prstGeom prst="roundRect">
          <a:avLst/>
        </a:prstGeom>
        <a:solidFill>
          <a:srgbClr val="007B69"/>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714" tIns="0" rIns="180714" bIns="0" numCol="1" spcCol="1270" anchor="ctr" anchorCtr="0">
          <a:noAutofit/>
        </a:bodyPr>
        <a:lstStyle/>
        <a:p>
          <a:pPr marL="0" lvl="0" indent="0" algn="l" defTabSz="1111250" rtl="0">
            <a:lnSpc>
              <a:spcPct val="90000"/>
            </a:lnSpc>
            <a:spcBef>
              <a:spcPct val="0"/>
            </a:spcBef>
            <a:spcAft>
              <a:spcPct val="35000"/>
            </a:spcAft>
            <a:buNone/>
          </a:pPr>
          <a:r>
            <a:rPr lang="en-US" sz="2500" kern="1200" dirty="0">
              <a:solidFill>
                <a:schemeClr val="bg1"/>
              </a:solidFill>
            </a:rPr>
            <a:t>Who is potentially impacted?</a:t>
          </a:r>
        </a:p>
      </dsp:txBody>
      <dsp:txXfrm>
        <a:off x="377533" y="77605"/>
        <a:ext cx="4709055" cy="665948"/>
      </dsp:txXfrm>
    </dsp:sp>
    <dsp:sp modelId="{5C59323D-6865-4267-8D76-F101A2E2297C}">
      <dsp:nvSpPr>
        <dsp:cNvPr id="0" name=""/>
        <dsp:cNvSpPr/>
      </dsp:nvSpPr>
      <dsp:spPr>
        <a:xfrm>
          <a:off x="0" y="2804579"/>
          <a:ext cx="6830153" cy="2283750"/>
        </a:xfrm>
        <a:prstGeom prst="rect">
          <a:avLst/>
        </a:prstGeom>
        <a:solidFill>
          <a:schemeClr val="bg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0096" tIns="520700" rIns="530096"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Condos</a:t>
          </a:r>
        </a:p>
        <a:p>
          <a:pPr marL="228600" lvl="1" indent="-228600" algn="l" defTabSz="1111250">
            <a:lnSpc>
              <a:spcPct val="90000"/>
            </a:lnSpc>
            <a:spcBef>
              <a:spcPct val="0"/>
            </a:spcBef>
            <a:spcAft>
              <a:spcPct val="15000"/>
            </a:spcAft>
            <a:buChar char="•"/>
          </a:pPr>
          <a:r>
            <a:rPr lang="en-US" sz="2500" kern="1200" dirty="0"/>
            <a:t>Apartments</a:t>
          </a:r>
        </a:p>
        <a:p>
          <a:pPr marL="228600" lvl="1" indent="-228600" algn="l" defTabSz="1111250" rtl="0">
            <a:lnSpc>
              <a:spcPct val="90000"/>
            </a:lnSpc>
            <a:spcBef>
              <a:spcPct val="0"/>
            </a:spcBef>
            <a:spcAft>
              <a:spcPct val="15000"/>
            </a:spcAft>
            <a:buChar char="•"/>
          </a:pPr>
          <a:r>
            <a:rPr lang="en-US" sz="2500" kern="1200" dirty="0"/>
            <a:t>More than 4-unit residences </a:t>
          </a:r>
        </a:p>
        <a:p>
          <a:pPr marL="228600" lvl="1" indent="-228600" algn="l" defTabSz="1111250">
            <a:lnSpc>
              <a:spcPct val="90000"/>
            </a:lnSpc>
            <a:spcBef>
              <a:spcPct val="0"/>
            </a:spcBef>
            <a:spcAft>
              <a:spcPct val="15000"/>
            </a:spcAft>
            <a:buChar char="•"/>
          </a:pPr>
          <a:r>
            <a:rPr lang="en-US" sz="2500" kern="1200" dirty="0"/>
            <a:t>Businesses</a:t>
          </a:r>
        </a:p>
      </dsp:txBody>
      <dsp:txXfrm>
        <a:off x="0" y="2804579"/>
        <a:ext cx="6830153" cy="2283750"/>
      </dsp:txXfrm>
    </dsp:sp>
    <dsp:sp modelId="{1949A588-8CA7-4DF3-A172-56005CA77EF4}">
      <dsp:nvSpPr>
        <dsp:cNvPr id="0" name=""/>
        <dsp:cNvSpPr/>
      </dsp:nvSpPr>
      <dsp:spPr>
        <a:xfrm>
          <a:off x="341507" y="2435579"/>
          <a:ext cx="4781107" cy="738000"/>
        </a:xfrm>
        <a:prstGeom prst="roundRect">
          <a:avLst/>
        </a:prstGeom>
        <a:solidFill>
          <a:srgbClr val="007B69"/>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714" tIns="0" rIns="180714" bIns="0" numCol="1" spcCol="1270" anchor="ctr" anchorCtr="0">
          <a:noAutofit/>
        </a:bodyPr>
        <a:lstStyle/>
        <a:p>
          <a:pPr marL="0" lvl="0" indent="0" algn="l" defTabSz="1111250" rtl="0">
            <a:lnSpc>
              <a:spcPct val="90000"/>
            </a:lnSpc>
            <a:spcBef>
              <a:spcPct val="0"/>
            </a:spcBef>
            <a:spcAft>
              <a:spcPct val="35000"/>
            </a:spcAft>
            <a:buNone/>
          </a:pPr>
          <a:r>
            <a:rPr lang="en-US" sz="2500" kern="1200" dirty="0">
              <a:solidFill>
                <a:schemeClr val="bg1"/>
              </a:solidFill>
            </a:rPr>
            <a:t>Who already pays?</a:t>
          </a:r>
        </a:p>
      </dsp:txBody>
      <dsp:txXfrm>
        <a:off x="377533" y="2471605"/>
        <a:ext cx="4709055"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DA02F-3F4C-4205-90AB-556B2F92CBFA}">
      <dsp:nvSpPr>
        <dsp:cNvPr id="0" name=""/>
        <dsp:cNvSpPr/>
      </dsp:nvSpPr>
      <dsp:spPr>
        <a:xfrm>
          <a:off x="4485" y="0"/>
          <a:ext cx="9176865" cy="4368011"/>
        </a:xfrm>
        <a:prstGeom prst="homePlate">
          <a:avLst>
            <a:gd name="adj" fmla="val 25000"/>
          </a:avLst>
        </a:prstGeom>
        <a:solidFill>
          <a:srgbClr val="007B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739" tIns="111760" rIns="1294958" bIns="111760" numCol="1" spcCol="1270" anchor="t" anchorCtr="0">
          <a:noAutofit/>
        </a:bodyPr>
        <a:lstStyle/>
        <a:p>
          <a:pPr marL="0" lvl="0" indent="0" algn="l" defTabSz="1955800">
            <a:lnSpc>
              <a:spcPct val="90000"/>
            </a:lnSpc>
            <a:spcBef>
              <a:spcPct val="0"/>
            </a:spcBef>
            <a:spcAft>
              <a:spcPct val="35000"/>
            </a:spcAft>
            <a:buNone/>
          </a:pPr>
          <a:r>
            <a:rPr lang="en-US" sz="4400" b="1" kern="1200" dirty="0">
              <a:latin typeface="Open Sans"/>
              <a:ea typeface="Open Sans"/>
              <a:cs typeface="Open Sans"/>
            </a:rPr>
            <a:t>Freeing Up General Fund</a:t>
          </a:r>
        </a:p>
        <a:p>
          <a:pPr marL="285750" lvl="1" indent="-285750" algn="l" defTabSz="1511300">
            <a:lnSpc>
              <a:spcPct val="90000"/>
            </a:lnSpc>
            <a:spcBef>
              <a:spcPct val="0"/>
            </a:spcBef>
            <a:spcAft>
              <a:spcPct val="15000"/>
            </a:spcAft>
            <a:buChar char="•"/>
          </a:pPr>
          <a:r>
            <a:rPr lang="en-US" sz="3400" b="0" kern="1200" dirty="0">
              <a:latin typeface="Open Sans"/>
              <a:ea typeface="Open Sans"/>
              <a:cs typeface="Open Sans"/>
            </a:rPr>
            <a:t>$60-80 million potentially freed for public services</a:t>
          </a:r>
        </a:p>
        <a:p>
          <a:pPr marL="285750" lvl="1" indent="-285750" algn="l" defTabSz="1511300" rtl="0">
            <a:lnSpc>
              <a:spcPct val="90000"/>
            </a:lnSpc>
            <a:spcBef>
              <a:spcPct val="0"/>
            </a:spcBef>
            <a:spcAft>
              <a:spcPct val="15000"/>
            </a:spcAft>
            <a:buChar char="•"/>
          </a:pPr>
          <a:r>
            <a:rPr lang="en-US" sz="3400" b="0" kern="1200" dirty="0">
              <a:latin typeface="Open Sans"/>
              <a:ea typeface="Open Sans"/>
              <a:cs typeface="Open Sans"/>
            </a:rPr>
            <a:t>Funds redirected to parks, public safety, libraries, homeless strategies, and street repairs</a:t>
          </a:r>
        </a:p>
      </dsp:txBody>
      <dsp:txXfrm>
        <a:off x="4485" y="0"/>
        <a:ext cx="8630864" cy="4368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D7EDF-B4ED-4CE7-9E9A-86A242674FD4}">
      <dsp:nvSpPr>
        <dsp:cNvPr id="0" name=""/>
        <dsp:cNvSpPr/>
      </dsp:nvSpPr>
      <dsp:spPr>
        <a:xfrm>
          <a:off x="333700" y="2620194"/>
          <a:ext cx="2631023" cy="551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kern="1200" dirty="0">
              <a:latin typeface="Open Sans"/>
              <a:ea typeface="Open Sans"/>
              <a:cs typeface="Open Sans"/>
            </a:rPr>
            <a:t>Summer 2024</a:t>
          </a:r>
        </a:p>
      </dsp:txBody>
      <dsp:txXfrm>
        <a:off x="333700" y="2620194"/>
        <a:ext cx="2631023" cy="551363"/>
      </dsp:txXfrm>
    </dsp:sp>
    <dsp:sp modelId="{FBC25D2E-3C69-4D61-9227-F48249665B8E}">
      <dsp:nvSpPr>
        <dsp:cNvPr id="0" name=""/>
        <dsp:cNvSpPr/>
      </dsp:nvSpPr>
      <dsp:spPr>
        <a:xfrm>
          <a:off x="0" y="2342073"/>
          <a:ext cx="9875982" cy="195172"/>
        </a:xfrm>
        <a:prstGeom prst="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49FC40-D0A4-4099-98AF-323D6BC1D4ED}">
      <dsp:nvSpPr>
        <dsp:cNvPr id="0" name=""/>
        <dsp:cNvSpPr/>
      </dsp:nvSpPr>
      <dsp:spPr>
        <a:xfrm>
          <a:off x="202149" y="831923"/>
          <a:ext cx="2894125" cy="680665"/>
        </a:xfrm>
        <a:prstGeom prst="rect">
          <a:avLst/>
        </a:prstGeom>
        <a:solidFill>
          <a:schemeClr val="accent2">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a:ea typeface="Open Sans"/>
              <a:cs typeface="Open Sans"/>
            </a:rPr>
            <a:t>Cost-of-Service Study begins</a:t>
          </a:r>
        </a:p>
      </dsp:txBody>
      <dsp:txXfrm>
        <a:off x="202149" y="831923"/>
        <a:ext cx="2894125" cy="680665"/>
      </dsp:txXfrm>
    </dsp:sp>
    <dsp:sp modelId="{218802D2-3FC8-4772-A435-4A113A95B10A}">
      <dsp:nvSpPr>
        <dsp:cNvPr id="0" name=""/>
        <dsp:cNvSpPr/>
      </dsp:nvSpPr>
      <dsp:spPr>
        <a:xfrm>
          <a:off x="1649211" y="1512588"/>
          <a:ext cx="0" cy="829484"/>
        </a:xfrm>
        <a:prstGeom prst="line">
          <a:avLst/>
        </a:prstGeom>
        <a:solidFill>
          <a:schemeClr val="accent2">
            <a:shade val="50000"/>
            <a:hueOff val="0"/>
            <a:satOff val="0"/>
            <a:lumOff val="0"/>
            <a:alphaOff val="0"/>
          </a:schemeClr>
        </a:solidFill>
        <a:ln w="6350" cap="flat" cmpd="sng" algn="ctr">
          <a:solidFill>
            <a:schemeClr val="accent2">
              <a:shade val="50000"/>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1863A94-5DF7-4CD0-9176-536C600D2E90}">
      <dsp:nvSpPr>
        <dsp:cNvPr id="0" name=""/>
        <dsp:cNvSpPr/>
      </dsp:nvSpPr>
      <dsp:spPr>
        <a:xfrm>
          <a:off x="1978089" y="1707761"/>
          <a:ext cx="2631023" cy="551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kern="1200" dirty="0">
              <a:latin typeface="Open Sans"/>
              <a:ea typeface="Open Sans"/>
              <a:cs typeface="Open Sans"/>
            </a:rPr>
            <a:t>Fall/Winter 2024</a:t>
          </a:r>
        </a:p>
      </dsp:txBody>
      <dsp:txXfrm>
        <a:off x="1978089" y="1707761"/>
        <a:ext cx="2631023" cy="551363"/>
      </dsp:txXfrm>
    </dsp:sp>
    <dsp:sp modelId="{5C5E77F5-9FD9-4E16-A59B-6A06940ED7A1}">
      <dsp:nvSpPr>
        <dsp:cNvPr id="0" name=""/>
        <dsp:cNvSpPr/>
      </dsp:nvSpPr>
      <dsp:spPr>
        <a:xfrm>
          <a:off x="1846538" y="3366730"/>
          <a:ext cx="2894125" cy="765748"/>
        </a:xfrm>
        <a:prstGeom prst="rect">
          <a:avLst/>
        </a:prstGeom>
        <a:solidFill>
          <a:schemeClr val="accent2">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Open Sans"/>
              <a:ea typeface="Open Sans"/>
              <a:cs typeface="Open Sans"/>
            </a:rPr>
            <a:t>Findings of the study presented to City Council </a:t>
          </a:r>
        </a:p>
      </dsp:txBody>
      <dsp:txXfrm>
        <a:off x="1846538" y="3366730"/>
        <a:ext cx="2894125" cy="765748"/>
      </dsp:txXfrm>
    </dsp:sp>
    <dsp:sp modelId="{547F1B64-A522-4139-B355-E8146DEBBA38}">
      <dsp:nvSpPr>
        <dsp:cNvPr id="0" name=""/>
        <dsp:cNvSpPr/>
      </dsp:nvSpPr>
      <dsp:spPr>
        <a:xfrm>
          <a:off x="3293601" y="2537245"/>
          <a:ext cx="0" cy="829484"/>
        </a:xfrm>
        <a:prstGeom prst="line">
          <a:avLst/>
        </a:prstGeom>
        <a:solidFill>
          <a:schemeClr val="accent2">
            <a:shade val="50000"/>
            <a:hueOff val="-135763"/>
            <a:satOff val="-22348"/>
            <a:lumOff val="22127"/>
            <a:alphaOff val="0"/>
          </a:schemeClr>
        </a:solidFill>
        <a:ln w="6350" cap="flat" cmpd="sng" algn="ctr">
          <a:solidFill>
            <a:schemeClr val="accent2">
              <a:shade val="50000"/>
              <a:hueOff val="-135763"/>
              <a:satOff val="-22348"/>
              <a:lumOff val="22127"/>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D6BB68A-6B39-4070-A4B0-B5982672F719}">
      <dsp:nvSpPr>
        <dsp:cNvPr id="0" name=""/>
        <dsp:cNvSpPr/>
      </dsp:nvSpPr>
      <dsp:spPr>
        <a:xfrm>
          <a:off x="1588220" y="2378668"/>
          <a:ext cx="121982" cy="12198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1E6174-173F-468A-9B4C-FAC3AABE8667}">
      <dsp:nvSpPr>
        <dsp:cNvPr id="0" name=""/>
        <dsp:cNvSpPr/>
      </dsp:nvSpPr>
      <dsp:spPr>
        <a:xfrm>
          <a:off x="3232609" y="2378668"/>
          <a:ext cx="121982" cy="12198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56FCB29-7E6F-452D-8930-0A5C704EA018}">
      <dsp:nvSpPr>
        <dsp:cNvPr id="0" name=""/>
        <dsp:cNvSpPr/>
      </dsp:nvSpPr>
      <dsp:spPr>
        <a:xfrm>
          <a:off x="3622479" y="2620194"/>
          <a:ext cx="2631023" cy="551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kern="1200" dirty="0">
              <a:latin typeface="Open Sans"/>
              <a:ea typeface="Open Sans"/>
              <a:cs typeface="Open Sans"/>
            </a:rPr>
            <a:t>Spring 2025</a:t>
          </a:r>
        </a:p>
      </dsp:txBody>
      <dsp:txXfrm>
        <a:off x="3622479" y="2620194"/>
        <a:ext cx="2631023" cy="551363"/>
      </dsp:txXfrm>
    </dsp:sp>
    <dsp:sp modelId="{601B0B6D-7F1D-4CE4-A48F-A22F606D60C8}">
      <dsp:nvSpPr>
        <dsp:cNvPr id="0" name=""/>
        <dsp:cNvSpPr/>
      </dsp:nvSpPr>
      <dsp:spPr>
        <a:xfrm>
          <a:off x="3490928" y="746840"/>
          <a:ext cx="2894125" cy="765748"/>
        </a:xfrm>
        <a:prstGeom prst="rect">
          <a:avLst/>
        </a:prstGeom>
        <a:solidFill>
          <a:schemeClr val="accent2">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a:ea typeface="Open Sans"/>
              <a:cs typeface="Open Sans"/>
            </a:rPr>
            <a:t>45-day public comment period</a:t>
          </a:r>
        </a:p>
      </dsp:txBody>
      <dsp:txXfrm>
        <a:off x="3490928" y="746840"/>
        <a:ext cx="2894125" cy="765748"/>
      </dsp:txXfrm>
    </dsp:sp>
    <dsp:sp modelId="{DDC5ABD1-E914-40B1-BE8A-A04556E6A67C}">
      <dsp:nvSpPr>
        <dsp:cNvPr id="0" name=""/>
        <dsp:cNvSpPr/>
      </dsp:nvSpPr>
      <dsp:spPr>
        <a:xfrm>
          <a:off x="4937991" y="1512588"/>
          <a:ext cx="0" cy="829484"/>
        </a:xfrm>
        <a:prstGeom prst="line">
          <a:avLst/>
        </a:prstGeom>
        <a:solidFill>
          <a:schemeClr val="accent2">
            <a:shade val="50000"/>
            <a:hueOff val="-271526"/>
            <a:satOff val="-44695"/>
            <a:lumOff val="44254"/>
            <a:alphaOff val="0"/>
          </a:schemeClr>
        </a:solidFill>
        <a:ln w="6350" cap="flat" cmpd="sng" algn="ctr">
          <a:solidFill>
            <a:schemeClr val="accent2">
              <a:shade val="50000"/>
              <a:hueOff val="-271526"/>
              <a:satOff val="-44695"/>
              <a:lumOff val="44254"/>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F6E2768-4598-4BBB-A7FB-9122CFF39E5E}">
      <dsp:nvSpPr>
        <dsp:cNvPr id="0" name=""/>
        <dsp:cNvSpPr/>
      </dsp:nvSpPr>
      <dsp:spPr>
        <a:xfrm>
          <a:off x="5266868" y="1707761"/>
          <a:ext cx="2631023" cy="551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kern="1200" dirty="0">
              <a:latin typeface="Open Sans"/>
              <a:ea typeface="Open Sans"/>
              <a:cs typeface="Open Sans"/>
            </a:rPr>
            <a:t>Summer 2025</a:t>
          </a:r>
        </a:p>
      </dsp:txBody>
      <dsp:txXfrm>
        <a:off x="5266868" y="1707761"/>
        <a:ext cx="2631023" cy="551363"/>
      </dsp:txXfrm>
    </dsp:sp>
    <dsp:sp modelId="{2F7CCAE7-5323-4D95-9AB1-0025C4A6A4DA}">
      <dsp:nvSpPr>
        <dsp:cNvPr id="0" name=""/>
        <dsp:cNvSpPr/>
      </dsp:nvSpPr>
      <dsp:spPr>
        <a:xfrm>
          <a:off x="5135317" y="3366730"/>
          <a:ext cx="2894125" cy="765748"/>
        </a:xfrm>
        <a:prstGeom prst="rect">
          <a:avLst/>
        </a:prstGeom>
        <a:solidFill>
          <a:schemeClr val="accent2">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a:ea typeface="Open Sans"/>
              <a:cs typeface="Open Sans"/>
            </a:rPr>
            <a:t>Council considers fee schedule</a:t>
          </a:r>
        </a:p>
      </dsp:txBody>
      <dsp:txXfrm>
        <a:off x="5135317" y="3366730"/>
        <a:ext cx="2894125" cy="765748"/>
      </dsp:txXfrm>
    </dsp:sp>
    <dsp:sp modelId="{8DF22D42-BFB6-4308-822E-7512A8FD9088}">
      <dsp:nvSpPr>
        <dsp:cNvPr id="0" name=""/>
        <dsp:cNvSpPr/>
      </dsp:nvSpPr>
      <dsp:spPr>
        <a:xfrm>
          <a:off x="6582380" y="2537245"/>
          <a:ext cx="0" cy="829484"/>
        </a:xfrm>
        <a:prstGeom prst="line">
          <a:avLst/>
        </a:prstGeom>
        <a:solidFill>
          <a:schemeClr val="accent2">
            <a:shade val="50000"/>
            <a:hueOff val="-271526"/>
            <a:satOff val="-44695"/>
            <a:lumOff val="44254"/>
            <a:alphaOff val="0"/>
          </a:schemeClr>
        </a:solidFill>
        <a:ln w="6350" cap="flat" cmpd="sng" algn="ctr">
          <a:solidFill>
            <a:schemeClr val="accent2">
              <a:shade val="50000"/>
              <a:hueOff val="-271526"/>
              <a:satOff val="-44695"/>
              <a:lumOff val="44254"/>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45BC601-BB09-4743-93A1-1AEE7199AE9C}">
      <dsp:nvSpPr>
        <dsp:cNvPr id="0" name=""/>
        <dsp:cNvSpPr/>
      </dsp:nvSpPr>
      <dsp:spPr>
        <a:xfrm>
          <a:off x="4876999" y="2378668"/>
          <a:ext cx="121982" cy="12198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97DED1-9E8B-4E6B-8C8B-4C570556B529}">
      <dsp:nvSpPr>
        <dsp:cNvPr id="0" name=""/>
        <dsp:cNvSpPr/>
      </dsp:nvSpPr>
      <dsp:spPr>
        <a:xfrm>
          <a:off x="6521389" y="2378668"/>
          <a:ext cx="121982" cy="12198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F7FA8A2-3684-40FA-8E53-D6957F915CC1}">
      <dsp:nvSpPr>
        <dsp:cNvPr id="0" name=""/>
        <dsp:cNvSpPr/>
      </dsp:nvSpPr>
      <dsp:spPr>
        <a:xfrm>
          <a:off x="6911258" y="2620194"/>
          <a:ext cx="2631023" cy="551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kern="1200" dirty="0">
              <a:latin typeface="Open Sans"/>
              <a:ea typeface="Open Sans"/>
              <a:cs typeface="Open Sans"/>
            </a:rPr>
            <a:t>Summer 2026</a:t>
          </a:r>
        </a:p>
      </dsp:txBody>
      <dsp:txXfrm>
        <a:off x="6911258" y="2620194"/>
        <a:ext cx="2631023" cy="551363"/>
      </dsp:txXfrm>
    </dsp:sp>
    <dsp:sp modelId="{60AE1575-B935-4062-B60E-809A4D544B5C}">
      <dsp:nvSpPr>
        <dsp:cNvPr id="0" name=""/>
        <dsp:cNvSpPr/>
      </dsp:nvSpPr>
      <dsp:spPr>
        <a:xfrm>
          <a:off x="6779707" y="746840"/>
          <a:ext cx="2894125" cy="765748"/>
        </a:xfrm>
        <a:prstGeom prst="rect">
          <a:avLst/>
        </a:prstGeom>
        <a:solidFill>
          <a:schemeClr val="accent2">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Open Sans"/>
              <a:ea typeface="Open Sans"/>
              <a:cs typeface="Open Sans"/>
            </a:rPr>
            <a:t>Rollout of services if approved by City Council</a:t>
          </a:r>
        </a:p>
      </dsp:txBody>
      <dsp:txXfrm>
        <a:off x="6779707" y="746840"/>
        <a:ext cx="2894125" cy="765748"/>
      </dsp:txXfrm>
    </dsp:sp>
    <dsp:sp modelId="{D7A06059-1E09-424A-BA75-ED5BF8D6AB83}">
      <dsp:nvSpPr>
        <dsp:cNvPr id="0" name=""/>
        <dsp:cNvSpPr/>
      </dsp:nvSpPr>
      <dsp:spPr>
        <a:xfrm>
          <a:off x="8226770" y="1512588"/>
          <a:ext cx="0" cy="829484"/>
        </a:xfrm>
        <a:prstGeom prst="line">
          <a:avLst/>
        </a:prstGeom>
        <a:solidFill>
          <a:schemeClr val="accent2">
            <a:shade val="50000"/>
            <a:hueOff val="-135763"/>
            <a:satOff val="-22348"/>
            <a:lumOff val="22127"/>
            <a:alphaOff val="0"/>
          </a:schemeClr>
        </a:solidFill>
        <a:ln w="6350" cap="flat" cmpd="sng" algn="ctr">
          <a:solidFill>
            <a:schemeClr val="accent2">
              <a:shade val="50000"/>
              <a:hueOff val="-135763"/>
              <a:satOff val="-22348"/>
              <a:lumOff val="22127"/>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A77C50A-0B0F-4C32-9670-BCEF34648C87}">
      <dsp:nvSpPr>
        <dsp:cNvPr id="0" name=""/>
        <dsp:cNvSpPr/>
      </dsp:nvSpPr>
      <dsp:spPr>
        <a:xfrm>
          <a:off x="8165778" y="2378668"/>
          <a:ext cx="121982" cy="12198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C0F95-C9A3-4CF1-A9DC-CD7299225601}">
      <dsp:nvSpPr>
        <dsp:cNvPr id="0" name=""/>
        <dsp:cNvSpPr/>
      </dsp:nvSpPr>
      <dsp:spPr>
        <a:xfrm rot="5400000">
          <a:off x="4665640" y="-751852"/>
          <a:ext cx="4103039" cy="6632504"/>
        </a:xfrm>
        <a:prstGeom prst="round2SameRect">
          <a:avLst/>
        </a:prstGeom>
        <a:solidFill>
          <a:srgbClr val="CBE0DD"/>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a:latin typeface="Open Sans"/>
              <a:ea typeface="Open Sans"/>
              <a:cs typeface="Open Sans"/>
            </a:rPr>
            <a:t>27 in-person public meetings</a:t>
          </a:r>
        </a:p>
        <a:p>
          <a:pPr marL="457200" lvl="2" indent="-228600" algn="l" defTabSz="977900" rtl="0">
            <a:lnSpc>
              <a:spcPct val="90000"/>
            </a:lnSpc>
            <a:spcBef>
              <a:spcPct val="0"/>
            </a:spcBef>
            <a:spcAft>
              <a:spcPct val="15000"/>
            </a:spcAft>
            <a:buChar char="•"/>
          </a:pPr>
          <a:r>
            <a:rPr lang="en-US" sz="2200" kern="1200" dirty="0">
              <a:latin typeface="Open Sans"/>
              <a:ea typeface="Open Sans"/>
              <a:cs typeface="Open Sans"/>
            </a:rPr>
            <a:t>9 Council Districts</a:t>
          </a:r>
        </a:p>
        <a:p>
          <a:pPr marL="457200" lvl="2" indent="-228600" algn="l" defTabSz="977900">
            <a:lnSpc>
              <a:spcPct val="90000"/>
            </a:lnSpc>
            <a:spcBef>
              <a:spcPct val="0"/>
            </a:spcBef>
            <a:spcAft>
              <a:spcPct val="15000"/>
            </a:spcAft>
            <a:buChar char="•"/>
          </a:pPr>
          <a:r>
            <a:rPr lang="en-US" sz="2200" kern="1200" dirty="0">
              <a:latin typeface="Open Sans"/>
              <a:ea typeface="Open Sans"/>
              <a:cs typeface="Open Sans"/>
            </a:rPr>
            <a:t>August, November, March </a:t>
          </a:r>
        </a:p>
        <a:p>
          <a:pPr marL="228600" lvl="1" indent="-228600" algn="l" defTabSz="977900">
            <a:lnSpc>
              <a:spcPct val="90000"/>
            </a:lnSpc>
            <a:spcBef>
              <a:spcPct val="0"/>
            </a:spcBef>
            <a:spcAft>
              <a:spcPct val="15000"/>
            </a:spcAft>
            <a:buChar char="•"/>
          </a:pPr>
          <a:r>
            <a:rPr lang="en-US" sz="2200" kern="1200" dirty="0">
              <a:latin typeface="Open Sans"/>
              <a:ea typeface="Open Sans"/>
              <a:cs typeface="Open Sans"/>
            </a:rPr>
            <a:t>3 virtual meetings </a:t>
          </a:r>
        </a:p>
        <a:p>
          <a:pPr marL="228600" lvl="1" indent="-228600" algn="l" defTabSz="977900" rtl="0">
            <a:lnSpc>
              <a:spcPct val="90000"/>
            </a:lnSpc>
            <a:spcBef>
              <a:spcPct val="0"/>
            </a:spcBef>
            <a:spcAft>
              <a:spcPct val="15000"/>
            </a:spcAft>
            <a:buChar char="•"/>
          </a:pPr>
          <a:r>
            <a:rPr lang="en-US" sz="2200" kern="1200" dirty="0">
              <a:latin typeface="Open Sans"/>
              <a:ea typeface="Open Sans"/>
              <a:cs typeface="Open Sans"/>
            </a:rPr>
            <a:t>Translation and interpretation services offered along with requested accommodations</a:t>
          </a:r>
        </a:p>
        <a:p>
          <a:pPr marL="228600" lvl="1" indent="-228600" algn="l" defTabSz="977900" rtl="0">
            <a:lnSpc>
              <a:spcPct val="90000"/>
            </a:lnSpc>
            <a:spcBef>
              <a:spcPct val="0"/>
            </a:spcBef>
            <a:spcAft>
              <a:spcPct val="15000"/>
            </a:spcAft>
            <a:buChar char="•"/>
          </a:pPr>
          <a:r>
            <a:rPr lang="en-US" sz="2200" kern="1200" dirty="0">
              <a:latin typeface="Open Sans"/>
              <a:ea typeface="Open Sans"/>
              <a:cs typeface="Open Sans"/>
            </a:rPr>
            <a:t>Other outreach: Questionnaire, flyers, pop-up events, community presentations, and more</a:t>
          </a:r>
        </a:p>
      </dsp:txBody>
      <dsp:txXfrm rot="-5400000">
        <a:off x="3400908" y="713174"/>
        <a:ext cx="6432210" cy="3702451"/>
      </dsp:txXfrm>
    </dsp:sp>
    <dsp:sp modelId="{5E976398-3888-4F30-B098-3953349C96A3}">
      <dsp:nvSpPr>
        <dsp:cNvPr id="0" name=""/>
        <dsp:cNvSpPr/>
      </dsp:nvSpPr>
      <dsp:spPr>
        <a:xfrm>
          <a:off x="329875" y="577015"/>
          <a:ext cx="3071031" cy="3974767"/>
        </a:xfrm>
        <a:prstGeom prst="roundRect">
          <a:avLst/>
        </a:prstGeom>
        <a:solidFill>
          <a:srgbClr val="007B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Open Sans"/>
              <a:ea typeface="Open Sans"/>
              <a:cs typeface="Open Sans"/>
            </a:rPr>
            <a:t>Public Engagement Process</a:t>
          </a:r>
          <a:endParaRPr lang="en-US" sz="3200" kern="1200" dirty="0">
            <a:latin typeface="Open Sans"/>
            <a:ea typeface="Open Sans"/>
            <a:cs typeface="Open Sans"/>
          </a:endParaRPr>
        </a:p>
      </dsp:txBody>
      <dsp:txXfrm>
        <a:off x="479790" y="726930"/>
        <a:ext cx="2771201" cy="367493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468D38-7081-47D1-9A76-D93F2A79BEBB}" type="datetimeFigureOut">
              <a:rPr lang="en-US" smtClean="0"/>
              <a:t>9/16/24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307453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468D38-7081-47D1-9A76-D93F2A79BEBB}" type="datetimeFigureOut">
              <a:rPr lang="en-US" smtClean="0"/>
              <a:t>9/16/24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14044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468D38-7081-47D1-9A76-D93F2A79BEBB}" type="datetimeFigureOut">
              <a:rPr lang="en-US" smtClean="0"/>
              <a:t>9/16/24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2454747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 Photo">
    <p:spTree>
      <p:nvGrpSpPr>
        <p:cNvPr id="1" name=""/>
        <p:cNvGrpSpPr/>
        <p:nvPr/>
      </p:nvGrpSpPr>
      <p:grpSpPr>
        <a:xfrm>
          <a:off x="0" y="0"/>
          <a:ext cx="0" cy="0"/>
          <a:chOff x="0" y="0"/>
          <a:chExt cx="0" cy="0"/>
        </a:xfrm>
      </p:grpSpPr>
      <p:pic>
        <p:nvPicPr>
          <p:cNvPr id="9" name="Picture 8" descr="A green and white sign&#10;&#10;Description automatically generated">
            <a:extLst>
              <a:ext uri="{FF2B5EF4-FFF2-40B4-BE49-F238E27FC236}">
                <a16:creationId xmlns:a16="http://schemas.microsoft.com/office/drawing/2014/main" id="{268F4FD5-6562-EF8F-C33B-4F05A32463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031" y="391908"/>
            <a:ext cx="4134652" cy="1449629"/>
          </a:xfrm>
          <a:prstGeom prst="rect">
            <a:avLst/>
          </a:prstGeom>
        </p:spPr>
      </p:pic>
      <p:sp>
        <p:nvSpPr>
          <p:cNvPr id="13" name="Text Placeholder 4">
            <a:extLst>
              <a:ext uri="{FF2B5EF4-FFF2-40B4-BE49-F238E27FC236}">
                <a16:creationId xmlns:a16="http://schemas.microsoft.com/office/drawing/2014/main" id="{85AE5742-E39C-6923-5B0C-976B91CB3A64}"/>
              </a:ext>
            </a:extLst>
          </p:cNvPr>
          <p:cNvSpPr>
            <a:spLocks noGrp="1"/>
          </p:cNvSpPr>
          <p:nvPr userDrawn="1">
            <p:ph type="body" sz="quarter" idx="10" hasCustomPrompt="1"/>
          </p:nvPr>
        </p:nvSpPr>
        <p:spPr>
          <a:xfrm>
            <a:off x="760433" y="2942369"/>
            <a:ext cx="6559104" cy="1449629"/>
          </a:xfrm>
        </p:spPr>
        <p:txBody>
          <a:bodyPr>
            <a:normAutofit/>
          </a:bodyPr>
          <a:lstStyle>
            <a:lvl1pPr marL="0" indent="0">
              <a:buNone/>
              <a:defRPr sz="4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 in These Lines Here</a:t>
            </a:r>
          </a:p>
        </p:txBody>
      </p:sp>
      <p:sp>
        <p:nvSpPr>
          <p:cNvPr id="14" name="Text Placeholder 4">
            <a:extLst>
              <a:ext uri="{FF2B5EF4-FFF2-40B4-BE49-F238E27FC236}">
                <a16:creationId xmlns:a16="http://schemas.microsoft.com/office/drawing/2014/main" id="{693C0E4A-9510-D312-A3BA-732EEAC7396E}"/>
              </a:ext>
            </a:extLst>
          </p:cNvPr>
          <p:cNvSpPr>
            <a:spLocks noGrp="1"/>
          </p:cNvSpPr>
          <p:nvPr userDrawn="1">
            <p:ph type="body" sz="quarter" idx="11" hasCustomPrompt="1"/>
          </p:nvPr>
        </p:nvSpPr>
        <p:spPr>
          <a:xfrm>
            <a:off x="760433" y="4363320"/>
            <a:ext cx="6559103" cy="750365"/>
          </a:xfrm>
        </p:spPr>
        <p:txBody>
          <a:bodyPr>
            <a:normAutofit/>
          </a:bodyPr>
          <a:lstStyle>
            <a:lvl1pPr marL="0" indent="0">
              <a:buNone/>
              <a:defRPr sz="3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5" name="Text Placeholder 4">
            <a:extLst>
              <a:ext uri="{FF2B5EF4-FFF2-40B4-BE49-F238E27FC236}">
                <a16:creationId xmlns:a16="http://schemas.microsoft.com/office/drawing/2014/main" id="{C09DA127-C3C0-06E6-1999-3AC0071C865E}"/>
              </a:ext>
            </a:extLst>
          </p:cNvPr>
          <p:cNvSpPr>
            <a:spLocks noGrp="1"/>
          </p:cNvSpPr>
          <p:nvPr>
            <p:ph type="body" sz="quarter" idx="12" hasCustomPrompt="1"/>
          </p:nvPr>
        </p:nvSpPr>
        <p:spPr>
          <a:xfrm>
            <a:off x="760434" y="5375818"/>
            <a:ext cx="5531509" cy="381351"/>
          </a:xfrm>
        </p:spPr>
        <p:txBody>
          <a:bodyPr>
            <a:normAutofit/>
          </a:bodyPr>
          <a:lstStyle>
            <a:lvl1pPr marL="0" indent="0">
              <a:buNone/>
              <a:defRPr sz="24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 2024</a:t>
            </a:r>
          </a:p>
        </p:txBody>
      </p:sp>
      <p:grpSp>
        <p:nvGrpSpPr>
          <p:cNvPr id="8" name="Group 7">
            <a:extLst>
              <a:ext uri="{FF2B5EF4-FFF2-40B4-BE49-F238E27FC236}">
                <a16:creationId xmlns:a16="http://schemas.microsoft.com/office/drawing/2014/main" id="{E6F2B916-6DB4-456A-DF23-A9F71A6DC52C}"/>
              </a:ext>
            </a:extLst>
          </p:cNvPr>
          <p:cNvGrpSpPr/>
          <p:nvPr userDrawn="1"/>
        </p:nvGrpSpPr>
        <p:grpSpPr>
          <a:xfrm>
            <a:off x="7898478" y="0"/>
            <a:ext cx="4297680" cy="6860540"/>
            <a:chOff x="7898478" y="0"/>
            <a:chExt cx="4297680" cy="6860540"/>
          </a:xfrm>
        </p:grpSpPr>
        <p:sp>
          <p:nvSpPr>
            <p:cNvPr id="7" name="Freeform: Shape 6">
              <a:extLst>
                <a:ext uri="{FF2B5EF4-FFF2-40B4-BE49-F238E27FC236}">
                  <a16:creationId xmlns:a16="http://schemas.microsoft.com/office/drawing/2014/main" id="{7B19177C-91DF-71B9-303E-973033906827}"/>
                </a:ext>
              </a:extLst>
            </p:cNvPr>
            <p:cNvSpPr/>
            <p:nvPr userDrawn="1"/>
          </p:nvSpPr>
          <p:spPr>
            <a:xfrm>
              <a:off x="7898478" y="2562860"/>
              <a:ext cx="4297680" cy="4297680"/>
            </a:xfrm>
            <a:custGeom>
              <a:avLst/>
              <a:gdLst>
                <a:gd name="connsiteX0" fmla="*/ 2891095 w 4344291"/>
                <a:gd name="connsiteY0" fmla="*/ 0 h 4297680"/>
                <a:gd name="connsiteX1" fmla="*/ 4269163 w 4344291"/>
                <a:gd name="connsiteY1" fmla="*/ 336608 h 4297680"/>
                <a:gd name="connsiteX2" fmla="*/ 4344291 w 4344291"/>
                <a:gd name="connsiteY2" fmla="*/ 380636 h 4297680"/>
                <a:gd name="connsiteX3" fmla="*/ 4344291 w 4344291"/>
                <a:gd name="connsiteY3" fmla="*/ 4297680 h 4297680"/>
                <a:gd name="connsiteX4" fmla="*/ 461918 w 4344291"/>
                <a:gd name="connsiteY4" fmla="*/ 4297680 h 4297680"/>
                <a:gd name="connsiteX5" fmla="*/ 348940 w 4344291"/>
                <a:gd name="connsiteY5" fmla="*/ 4118285 h 4297680"/>
                <a:gd name="connsiteX6" fmla="*/ 0 w 4344291"/>
                <a:gd name="connsiteY6" fmla="*/ 2788920 h 4297680"/>
                <a:gd name="connsiteX7" fmla="*/ 2891095 w 4344291"/>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4291" h="4297680">
                  <a:moveTo>
                    <a:pt x="2891095" y="0"/>
                  </a:moveTo>
                  <a:cubicBezTo>
                    <a:pt x="3390066" y="0"/>
                    <a:pt x="3859513" y="121938"/>
                    <a:pt x="4269163" y="336608"/>
                  </a:cubicBezTo>
                  <a:lnTo>
                    <a:pt x="4344291" y="380636"/>
                  </a:lnTo>
                  <a:lnTo>
                    <a:pt x="4344291" y="4297680"/>
                  </a:lnTo>
                  <a:lnTo>
                    <a:pt x="461918" y="4297680"/>
                  </a:lnTo>
                  <a:lnTo>
                    <a:pt x="348940" y="4118285"/>
                  </a:lnTo>
                  <a:cubicBezTo>
                    <a:pt x="126405" y="3723114"/>
                    <a:pt x="0" y="3270257"/>
                    <a:pt x="0" y="2788920"/>
                  </a:cubicBezTo>
                  <a:cubicBezTo>
                    <a:pt x="0" y="1248642"/>
                    <a:pt x="1294387" y="0"/>
                    <a:pt x="2891095" y="0"/>
                  </a:cubicBezTo>
                  <a:close/>
                </a:path>
              </a:pathLst>
            </a:custGeom>
            <a:blipFill dpi="0" rotWithShape="1">
              <a:blip r:embed="rId3" cstate="print">
                <a:extLst>
                  <a:ext uri="{28A0092B-C50C-407E-A947-70E740481C1C}">
                    <a14:useLocalDpi xmlns:a14="http://schemas.microsoft.com/office/drawing/2010/main" val="0"/>
                  </a:ext>
                </a:extLst>
              </a:blip>
              <a:srcRect/>
              <a:stretch>
                <a:fillRect l="-41490" t="-25592" r="-3191" b="6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2" name="Picture 11" descr="A group of circles with different colors&#10;&#10;Description automatically generated">
              <a:extLst>
                <a:ext uri="{FF2B5EF4-FFF2-40B4-BE49-F238E27FC236}">
                  <a16:creationId xmlns:a16="http://schemas.microsoft.com/office/drawing/2014/main" id="{8EE09E2C-C304-8864-1D29-B6D4F18A53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947" r="20104" b="-1"/>
            <a:stretch/>
          </p:blipFill>
          <p:spPr>
            <a:xfrm>
              <a:off x="8208146" y="0"/>
              <a:ext cx="3983854" cy="3095438"/>
            </a:xfrm>
            <a:prstGeom prst="rect">
              <a:avLst/>
            </a:prstGeom>
          </p:spPr>
        </p:pic>
      </p:grpSp>
    </p:spTree>
    <p:extLst>
      <p:ext uri="{BB962C8B-B14F-4D97-AF65-F5344CB8AC3E}">
        <p14:creationId xmlns:p14="http://schemas.microsoft.com/office/powerpoint/2010/main" val="1200837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pic>
        <p:nvPicPr>
          <p:cNvPr id="14" name="Picture 13" descr="A black and white rectangle&#10;&#10;Description automatically generated">
            <a:extLst>
              <a:ext uri="{FF2B5EF4-FFF2-40B4-BE49-F238E27FC236}">
                <a16:creationId xmlns:a16="http://schemas.microsoft.com/office/drawing/2014/main" id="{15D553AD-535D-CCE2-57DB-F3BF4C7F2F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76609"/>
            <a:ext cx="12192000" cy="1692275"/>
          </a:xfrm>
          <a:prstGeom prst="rect">
            <a:avLst/>
          </a:prstGeom>
        </p:spPr>
      </p:pic>
      <p:sp>
        <p:nvSpPr>
          <p:cNvPr id="2" name="Title 1"/>
          <p:cNvSpPr>
            <a:spLocks noGrp="1"/>
          </p:cNvSpPr>
          <p:nvPr>
            <p:ph type="title"/>
          </p:nvPr>
        </p:nvSpPr>
        <p:spPr>
          <a:xfrm>
            <a:off x="838200" y="1060199"/>
            <a:ext cx="10515600" cy="931584"/>
          </a:xfrm>
        </p:spPr>
        <p:txBody>
          <a:bodyPr>
            <a:normAutofit/>
          </a:bodyPr>
          <a:lstStyle>
            <a:lvl1pPr>
              <a:defRPr sz="30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2115403"/>
            <a:ext cx="10515600" cy="39169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descr="A logo with blue and yellow letters&#10;&#10;Description automatically generated">
            <a:extLst>
              <a:ext uri="{FF2B5EF4-FFF2-40B4-BE49-F238E27FC236}">
                <a16:creationId xmlns:a16="http://schemas.microsoft.com/office/drawing/2014/main" id="{407745AD-942A-CB7F-2337-7211D66D78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552" y="314563"/>
            <a:ext cx="645057" cy="511126"/>
          </a:xfrm>
          <a:prstGeom prst="rect">
            <a:avLst/>
          </a:prstGeom>
        </p:spPr>
      </p:pic>
      <p:sp>
        <p:nvSpPr>
          <p:cNvPr id="32" name="Footer Placeholder 4">
            <a:extLst>
              <a:ext uri="{FF2B5EF4-FFF2-40B4-BE49-F238E27FC236}">
                <a16:creationId xmlns:a16="http://schemas.microsoft.com/office/drawing/2014/main" id="{02714ED5-6C6A-8118-B382-82A1AD7DA0C4}"/>
              </a:ext>
            </a:extLst>
          </p:cNvPr>
          <p:cNvSpPr>
            <a:spLocks noGrp="1"/>
          </p:cNvSpPr>
          <p:nvPr>
            <p:ph type="ftr" sz="quarter" idx="3"/>
          </p:nvPr>
        </p:nvSpPr>
        <p:spPr>
          <a:xfrm>
            <a:off x="1268100" y="6369998"/>
            <a:ext cx="6593009"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3" name="Slide Number Placeholder 5">
            <a:extLst>
              <a:ext uri="{FF2B5EF4-FFF2-40B4-BE49-F238E27FC236}">
                <a16:creationId xmlns:a16="http://schemas.microsoft.com/office/drawing/2014/main" id="{CC5B105F-9DF7-A6BC-69AA-C08A26CC66F7}"/>
              </a:ext>
            </a:extLst>
          </p:cNvPr>
          <p:cNvSpPr>
            <a:spLocks noGrp="1"/>
          </p:cNvSpPr>
          <p:nvPr>
            <p:ph type="sldNum" sz="quarter" idx="4"/>
          </p:nvPr>
        </p:nvSpPr>
        <p:spPr>
          <a:xfrm>
            <a:off x="742665" y="6369998"/>
            <a:ext cx="417396"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90FCBB43-4EE7-4AE0-A011-CC9052827149}" type="slidenum">
              <a:rPr lang="en-US" smtClean="0"/>
              <a:pPr/>
              <a:t>‹#›</a:t>
            </a:fld>
            <a:endParaRPr lang="en-US"/>
          </a:p>
        </p:txBody>
      </p:sp>
    </p:spTree>
    <p:extLst>
      <p:ext uri="{BB962C8B-B14F-4D97-AF65-F5344CB8AC3E}">
        <p14:creationId xmlns:p14="http://schemas.microsoft.com/office/powerpoint/2010/main" val="2453901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 Photo">
    <p:spTree>
      <p:nvGrpSpPr>
        <p:cNvPr id="1" name=""/>
        <p:cNvGrpSpPr/>
        <p:nvPr/>
      </p:nvGrpSpPr>
      <p:grpSpPr>
        <a:xfrm>
          <a:off x="0" y="0"/>
          <a:ext cx="0" cy="0"/>
          <a:chOff x="0" y="0"/>
          <a:chExt cx="0" cy="0"/>
        </a:xfrm>
      </p:grpSpPr>
      <p:pic>
        <p:nvPicPr>
          <p:cNvPr id="9" name="Picture 8" descr="A green and white sign&#10;&#10;Description automatically generated">
            <a:extLst>
              <a:ext uri="{FF2B5EF4-FFF2-40B4-BE49-F238E27FC236}">
                <a16:creationId xmlns:a16="http://schemas.microsoft.com/office/drawing/2014/main" id="{268F4FD5-6562-EF8F-C33B-4F05A32463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031" y="391908"/>
            <a:ext cx="4134652" cy="1449629"/>
          </a:xfrm>
          <a:prstGeom prst="rect">
            <a:avLst/>
          </a:prstGeom>
        </p:spPr>
      </p:pic>
      <p:sp>
        <p:nvSpPr>
          <p:cNvPr id="13" name="Text Placeholder 4">
            <a:extLst>
              <a:ext uri="{FF2B5EF4-FFF2-40B4-BE49-F238E27FC236}">
                <a16:creationId xmlns:a16="http://schemas.microsoft.com/office/drawing/2014/main" id="{85AE5742-E39C-6923-5B0C-976B91CB3A64}"/>
              </a:ext>
            </a:extLst>
          </p:cNvPr>
          <p:cNvSpPr>
            <a:spLocks noGrp="1"/>
          </p:cNvSpPr>
          <p:nvPr userDrawn="1">
            <p:ph type="body" sz="quarter" idx="10" hasCustomPrompt="1"/>
          </p:nvPr>
        </p:nvSpPr>
        <p:spPr>
          <a:xfrm>
            <a:off x="760433" y="2942369"/>
            <a:ext cx="6559104" cy="1449629"/>
          </a:xfrm>
        </p:spPr>
        <p:txBody>
          <a:bodyPr>
            <a:normAutofit/>
          </a:bodyPr>
          <a:lstStyle>
            <a:lvl1pPr marL="0" indent="0">
              <a:buNone/>
              <a:defRPr sz="4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 in These Lines Here</a:t>
            </a:r>
          </a:p>
        </p:txBody>
      </p:sp>
      <p:sp>
        <p:nvSpPr>
          <p:cNvPr id="14" name="Text Placeholder 4">
            <a:extLst>
              <a:ext uri="{FF2B5EF4-FFF2-40B4-BE49-F238E27FC236}">
                <a16:creationId xmlns:a16="http://schemas.microsoft.com/office/drawing/2014/main" id="{693C0E4A-9510-D312-A3BA-732EEAC7396E}"/>
              </a:ext>
            </a:extLst>
          </p:cNvPr>
          <p:cNvSpPr>
            <a:spLocks noGrp="1"/>
          </p:cNvSpPr>
          <p:nvPr userDrawn="1">
            <p:ph type="body" sz="quarter" idx="11" hasCustomPrompt="1"/>
          </p:nvPr>
        </p:nvSpPr>
        <p:spPr>
          <a:xfrm>
            <a:off x="760433" y="4363320"/>
            <a:ext cx="6559103" cy="750365"/>
          </a:xfrm>
        </p:spPr>
        <p:txBody>
          <a:bodyPr>
            <a:normAutofit/>
          </a:bodyPr>
          <a:lstStyle>
            <a:lvl1pPr marL="0" indent="0">
              <a:buNone/>
              <a:defRPr sz="3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5" name="Text Placeholder 4">
            <a:extLst>
              <a:ext uri="{FF2B5EF4-FFF2-40B4-BE49-F238E27FC236}">
                <a16:creationId xmlns:a16="http://schemas.microsoft.com/office/drawing/2014/main" id="{C09DA127-C3C0-06E6-1999-3AC0071C865E}"/>
              </a:ext>
            </a:extLst>
          </p:cNvPr>
          <p:cNvSpPr>
            <a:spLocks noGrp="1"/>
          </p:cNvSpPr>
          <p:nvPr>
            <p:ph type="body" sz="quarter" idx="12" hasCustomPrompt="1"/>
          </p:nvPr>
        </p:nvSpPr>
        <p:spPr>
          <a:xfrm>
            <a:off x="760434" y="5375818"/>
            <a:ext cx="5531509" cy="381351"/>
          </a:xfrm>
        </p:spPr>
        <p:txBody>
          <a:bodyPr>
            <a:normAutofit/>
          </a:bodyPr>
          <a:lstStyle>
            <a:lvl1pPr marL="0" indent="0">
              <a:buNone/>
              <a:defRPr sz="24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 2024</a:t>
            </a:r>
          </a:p>
        </p:txBody>
      </p:sp>
      <p:grpSp>
        <p:nvGrpSpPr>
          <p:cNvPr id="8" name="Group 7">
            <a:extLst>
              <a:ext uri="{FF2B5EF4-FFF2-40B4-BE49-F238E27FC236}">
                <a16:creationId xmlns:a16="http://schemas.microsoft.com/office/drawing/2014/main" id="{E6F2B916-6DB4-456A-DF23-A9F71A6DC52C}"/>
              </a:ext>
            </a:extLst>
          </p:cNvPr>
          <p:cNvGrpSpPr/>
          <p:nvPr userDrawn="1"/>
        </p:nvGrpSpPr>
        <p:grpSpPr>
          <a:xfrm>
            <a:off x="7898478" y="0"/>
            <a:ext cx="4297680" cy="6860540"/>
            <a:chOff x="7898478" y="0"/>
            <a:chExt cx="4297680" cy="6860540"/>
          </a:xfrm>
        </p:grpSpPr>
        <p:sp>
          <p:nvSpPr>
            <p:cNvPr id="7" name="Freeform: Shape 6">
              <a:extLst>
                <a:ext uri="{FF2B5EF4-FFF2-40B4-BE49-F238E27FC236}">
                  <a16:creationId xmlns:a16="http://schemas.microsoft.com/office/drawing/2014/main" id="{7B19177C-91DF-71B9-303E-973033906827}"/>
                </a:ext>
              </a:extLst>
            </p:cNvPr>
            <p:cNvSpPr/>
            <p:nvPr userDrawn="1"/>
          </p:nvSpPr>
          <p:spPr>
            <a:xfrm>
              <a:off x="7898478" y="2562860"/>
              <a:ext cx="4297680" cy="4297680"/>
            </a:xfrm>
            <a:custGeom>
              <a:avLst/>
              <a:gdLst>
                <a:gd name="connsiteX0" fmla="*/ 2891095 w 4344291"/>
                <a:gd name="connsiteY0" fmla="*/ 0 h 4297680"/>
                <a:gd name="connsiteX1" fmla="*/ 4269163 w 4344291"/>
                <a:gd name="connsiteY1" fmla="*/ 336608 h 4297680"/>
                <a:gd name="connsiteX2" fmla="*/ 4344291 w 4344291"/>
                <a:gd name="connsiteY2" fmla="*/ 380636 h 4297680"/>
                <a:gd name="connsiteX3" fmla="*/ 4344291 w 4344291"/>
                <a:gd name="connsiteY3" fmla="*/ 4297680 h 4297680"/>
                <a:gd name="connsiteX4" fmla="*/ 461918 w 4344291"/>
                <a:gd name="connsiteY4" fmla="*/ 4297680 h 4297680"/>
                <a:gd name="connsiteX5" fmla="*/ 348940 w 4344291"/>
                <a:gd name="connsiteY5" fmla="*/ 4118285 h 4297680"/>
                <a:gd name="connsiteX6" fmla="*/ 0 w 4344291"/>
                <a:gd name="connsiteY6" fmla="*/ 2788920 h 4297680"/>
                <a:gd name="connsiteX7" fmla="*/ 2891095 w 4344291"/>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4291" h="4297680">
                  <a:moveTo>
                    <a:pt x="2891095" y="0"/>
                  </a:moveTo>
                  <a:cubicBezTo>
                    <a:pt x="3390066" y="0"/>
                    <a:pt x="3859513" y="121938"/>
                    <a:pt x="4269163" y="336608"/>
                  </a:cubicBezTo>
                  <a:lnTo>
                    <a:pt x="4344291" y="380636"/>
                  </a:lnTo>
                  <a:lnTo>
                    <a:pt x="4344291" y="4297680"/>
                  </a:lnTo>
                  <a:lnTo>
                    <a:pt x="461918" y="4297680"/>
                  </a:lnTo>
                  <a:lnTo>
                    <a:pt x="348940" y="4118285"/>
                  </a:lnTo>
                  <a:cubicBezTo>
                    <a:pt x="126405" y="3723114"/>
                    <a:pt x="0" y="3270257"/>
                    <a:pt x="0" y="2788920"/>
                  </a:cubicBezTo>
                  <a:cubicBezTo>
                    <a:pt x="0" y="1248642"/>
                    <a:pt x="1294387" y="0"/>
                    <a:pt x="2891095" y="0"/>
                  </a:cubicBezTo>
                  <a:close/>
                </a:path>
              </a:pathLst>
            </a:custGeom>
            <a:blipFill dpi="0" rotWithShape="1">
              <a:blip r:embed="rId3" cstate="print">
                <a:extLst>
                  <a:ext uri="{28A0092B-C50C-407E-A947-70E740481C1C}">
                    <a14:useLocalDpi xmlns:a14="http://schemas.microsoft.com/office/drawing/2010/main" val="0"/>
                  </a:ext>
                </a:extLst>
              </a:blip>
              <a:srcRect/>
              <a:stretch>
                <a:fillRect l="-41490" t="-25592" r="-3191" b="6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2" name="Picture 11" descr="A group of circles with different colors&#10;&#10;Description automatically generated">
              <a:extLst>
                <a:ext uri="{FF2B5EF4-FFF2-40B4-BE49-F238E27FC236}">
                  <a16:creationId xmlns:a16="http://schemas.microsoft.com/office/drawing/2014/main" id="{8EE09E2C-C304-8864-1D29-B6D4F18A53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947" r="20104" b="-1"/>
            <a:stretch/>
          </p:blipFill>
          <p:spPr>
            <a:xfrm>
              <a:off x="8208146" y="0"/>
              <a:ext cx="3983854" cy="3095438"/>
            </a:xfrm>
            <a:prstGeom prst="rect">
              <a:avLst/>
            </a:prstGeom>
          </p:spPr>
        </p:pic>
      </p:grpSp>
    </p:spTree>
    <p:extLst>
      <p:ext uri="{BB962C8B-B14F-4D97-AF65-F5344CB8AC3E}">
        <p14:creationId xmlns:p14="http://schemas.microsoft.com/office/powerpoint/2010/main" val="3819220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 No Photo">
    <p:spTree>
      <p:nvGrpSpPr>
        <p:cNvPr id="1" name=""/>
        <p:cNvGrpSpPr/>
        <p:nvPr/>
      </p:nvGrpSpPr>
      <p:grpSpPr>
        <a:xfrm>
          <a:off x="0" y="0"/>
          <a:ext cx="0" cy="0"/>
          <a:chOff x="0" y="0"/>
          <a:chExt cx="0" cy="0"/>
        </a:xfrm>
      </p:grpSpPr>
      <p:pic>
        <p:nvPicPr>
          <p:cNvPr id="7" name="Graphic 1">
            <a:extLst>
              <a:ext uri="{FF2B5EF4-FFF2-40B4-BE49-F238E27FC236}">
                <a16:creationId xmlns:a16="http://schemas.microsoft.com/office/drawing/2014/main" id="{6F1F754F-8A80-9811-B1C2-E6649F1170F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5167941"/>
            <a:ext cx="12192000" cy="1690059"/>
          </a:xfrm>
          <a:prstGeom prst="rect">
            <a:avLst/>
          </a:prstGeom>
        </p:spPr>
      </p:pic>
      <p:pic>
        <p:nvPicPr>
          <p:cNvPr id="9" name="Picture 8" descr="A green and white sign&#10;&#10;Description automatically generated">
            <a:extLst>
              <a:ext uri="{FF2B5EF4-FFF2-40B4-BE49-F238E27FC236}">
                <a16:creationId xmlns:a16="http://schemas.microsoft.com/office/drawing/2014/main" id="{268F4FD5-6562-EF8F-C33B-4F05A32463C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9031" y="391908"/>
            <a:ext cx="4134652" cy="1449629"/>
          </a:xfrm>
          <a:prstGeom prst="rect">
            <a:avLst/>
          </a:prstGeom>
        </p:spPr>
      </p:pic>
      <p:pic>
        <p:nvPicPr>
          <p:cNvPr id="12" name="Picture 11" descr="A group of circles with different colors&#10;&#10;Description automatically generated">
            <a:extLst>
              <a:ext uri="{FF2B5EF4-FFF2-40B4-BE49-F238E27FC236}">
                <a16:creationId xmlns:a16="http://schemas.microsoft.com/office/drawing/2014/main" id="{8EE09E2C-C304-8864-1D29-B6D4F18A53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947" r="20104" b="-1"/>
          <a:stretch/>
        </p:blipFill>
        <p:spPr>
          <a:xfrm>
            <a:off x="8208146" y="0"/>
            <a:ext cx="3983854" cy="3095438"/>
          </a:xfrm>
          <a:prstGeom prst="rect">
            <a:avLst/>
          </a:prstGeom>
        </p:spPr>
      </p:pic>
      <p:sp>
        <p:nvSpPr>
          <p:cNvPr id="13" name="Text Placeholder 4">
            <a:extLst>
              <a:ext uri="{FF2B5EF4-FFF2-40B4-BE49-F238E27FC236}">
                <a16:creationId xmlns:a16="http://schemas.microsoft.com/office/drawing/2014/main" id="{85AE5742-E39C-6923-5B0C-976B91CB3A64}"/>
              </a:ext>
            </a:extLst>
          </p:cNvPr>
          <p:cNvSpPr>
            <a:spLocks noGrp="1"/>
          </p:cNvSpPr>
          <p:nvPr userDrawn="1">
            <p:ph type="body" sz="quarter" idx="10" hasCustomPrompt="1"/>
          </p:nvPr>
        </p:nvSpPr>
        <p:spPr>
          <a:xfrm>
            <a:off x="760433" y="2942369"/>
            <a:ext cx="9970825" cy="750365"/>
          </a:xfrm>
        </p:spPr>
        <p:txBody>
          <a:bodyPr>
            <a:normAutofit/>
          </a:bodyPr>
          <a:lstStyle>
            <a:lvl1pPr marL="0" indent="0">
              <a:buNone/>
              <a:defRPr sz="4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a:t>
            </a:r>
          </a:p>
        </p:txBody>
      </p:sp>
      <p:sp>
        <p:nvSpPr>
          <p:cNvPr id="14" name="Text Placeholder 4">
            <a:extLst>
              <a:ext uri="{FF2B5EF4-FFF2-40B4-BE49-F238E27FC236}">
                <a16:creationId xmlns:a16="http://schemas.microsoft.com/office/drawing/2014/main" id="{693C0E4A-9510-D312-A3BA-732EEAC7396E}"/>
              </a:ext>
            </a:extLst>
          </p:cNvPr>
          <p:cNvSpPr>
            <a:spLocks noGrp="1"/>
          </p:cNvSpPr>
          <p:nvPr userDrawn="1">
            <p:ph type="body" sz="quarter" idx="11" hasCustomPrompt="1"/>
          </p:nvPr>
        </p:nvSpPr>
        <p:spPr>
          <a:xfrm>
            <a:off x="760434" y="3741020"/>
            <a:ext cx="9970826" cy="750365"/>
          </a:xfrm>
        </p:spPr>
        <p:txBody>
          <a:bodyPr>
            <a:normAutofit/>
          </a:bodyPr>
          <a:lstStyle>
            <a:lvl1pPr marL="0" indent="0">
              <a:buNone/>
              <a:defRPr sz="3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5" name="Text Placeholder 4">
            <a:extLst>
              <a:ext uri="{FF2B5EF4-FFF2-40B4-BE49-F238E27FC236}">
                <a16:creationId xmlns:a16="http://schemas.microsoft.com/office/drawing/2014/main" id="{D8DBFC52-C304-F760-061D-5147D02A0094}"/>
              </a:ext>
            </a:extLst>
          </p:cNvPr>
          <p:cNvSpPr>
            <a:spLocks noGrp="1"/>
          </p:cNvSpPr>
          <p:nvPr userDrawn="1">
            <p:ph type="body" sz="quarter" idx="12" hasCustomPrompt="1"/>
          </p:nvPr>
        </p:nvSpPr>
        <p:spPr>
          <a:xfrm>
            <a:off x="760434" y="5375818"/>
            <a:ext cx="5531509" cy="381351"/>
          </a:xfrm>
        </p:spPr>
        <p:txBody>
          <a:bodyPr>
            <a:normAutofit/>
          </a:bodyPr>
          <a:lstStyle>
            <a:lvl1pPr marL="0" indent="0">
              <a:buNone/>
              <a:defRPr sz="24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 2024</a:t>
            </a:r>
          </a:p>
        </p:txBody>
      </p:sp>
    </p:spTree>
    <p:extLst>
      <p:ext uri="{BB962C8B-B14F-4D97-AF65-F5344CB8AC3E}">
        <p14:creationId xmlns:p14="http://schemas.microsoft.com/office/powerpoint/2010/main" val="2502908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pic>
        <p:nvPicPr>
          <p:cNvPr id="7" name="Graphic 1">
            <a:extLst>
              <a:ext uri="{FF2B5EF4-FFF2-40B4-BE49-F238E27FC236}">
                <a16:creationId xmlns:a16="http://schemas.microsoft.com/office/drawing/2014/main" id="{6F1F754F-8A80-9811-B1C2-E6649F1170F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5167941"/>
            <a:ext cx="12192000" cy="1690059"/>
          </a:xfrm>
          <a:prstGeom prst="rect">
            <a:avLst/>
          </a:prstGeom>
        </p:spPr>
      </p:pic>
      <p:pic>
        <p:nvPicPr>
          <p:cNvPr id="12" name="Picture 11">
            <a:extLst>
              <a:ext uri="{FF2B5EF4-FFF2-40B4-BE49-F238E27FC236}">
                <a16:creationId xmlns:a16="http://schemas.microsoft.com/office/drawing/2014/main" id="{8EE09E2C-C304-8864-1D29-B6D4F18A53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9" t="28092" r="19968" b="-1"/>
          <a:stretch/>
        </p:blipFill>
        <p:spPr>
          <a:xfrm>
            <a:off x="8058906" y="0"/>
            <a:ext cx="4133094" cy="3080938"/>
          </a:xfrm>
          <a:prstGeom prst="rect">
            <a:avLst/>
          </a:prstGeom>
        </p:spPr>
      </p:pic>
      <p:sp>
        <p:nvSpPr>
          <p:cNvPr id="5" name="Text Placeholder 4">
            <a:extLst>
              <a:ext uri="{FF2B5EF4-FFF2-40B4-BE49-F238E27FC236}">
                <a16:creationId xmlns:a16="http://schemas.microsoft.com/office/drawing/2014/main" id="{06FE1E63-45B1-9953-9217-996F3B87BDCF}"/>
              </a:ext>
            </a:extLst>
          </p:cNvPr>
          <p:cNvSpPr>
            <a:spLocks noGrp="1"/>
          </p:cNvSpPr>
          <p:nvPr>
            <p:ph type="body" sz="quarter" idx="10" hasCustomPrompt="1"/>
          </p:nvPr>
        </p:nvSpPr>
        <p:spPr>
          <a:xfrm>
            <a:off x="1135062" y="3099831"/>
            <a:ext cx="9415043" cy="2127777"/>
          </a:xfrm>
        </p:spPr>
        <p:txBody>
          <a:bodyPr>
            <a:normAutofit/>
          </a:bodyPr>
          <a:lstStyle>
            <a:lvl1pPr marL="0" indent="0">
              <a:lnSpc>
                <a:spcPct val="100000"/>
              </a:lnSpc>
              <a:buNone/>
              <a:defRPr sz="5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Header</a:t>
            </a:r>
          </a:p>
        </p:txBody>
      </p:sp>
      <p:sp>
        <p:nvSpPr>
          <p:cNvPr id="6" name="Text Placeholder 4">
            <a:extLst>
              <a:ext uri="{FF2B5EF4-FFF2-40B4-BE49-F238E27FC236}">
                <a16:creationId xmlns:a16="http://schemas.microsoft.com/office/drawing/2014/main" id="{609DD259-70CC-A390-9AF9-7992CC16B0D0}"/>
              </a:ext>
            </a:extLst>
          </p:cNvPr>
          <p:cNvSpPr>
            <a:spLocks noGrp="1"/>
          </p:cNvSpPr>
          <p:nvPr>
            <p:ph type="body" sz="quarter" idx="11" hasCustomPrompt="1"/>
          </p:nvPr>
        </p:nvSpPr>
        <p:spPr>
          <a:xfrm>
            <a:off x="1117811" y="1841916"/>
            <a:ext cx="2137688" cy="1016000"/>
          </a:xfrm>
        </p:spPr>
        <p:txBody>
          <a:bodyPr>
            <a:noAutofit/>
          </a:bodyPr>
          <a:lstStyle>
            <a:lvl1pPr marL="0" indent="0">
              <a:buNone/>
              <a:defRPr sz="88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4195693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pic>
        <p:nvPicPr>
          <p:cNvPr id="14" name="Picture 13" descr="A black and white rectangle&#10;&#10;Description automatically generated">
            <a:extLst>
              <a:ext uri="{FF2B5EF4-FFF2-40B4-BE49-F238E27FC236}">
                <a16:creationId xmlns:a16="http://schemas.microsoft.com/office/drawing/2014/main" id="{15D553AD-535D-CCE2-57DB-F3BF4C7F2F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76609"/>
            <a:ext cx="12192000" cy="1692275"/>
          </a:xfrm>
          <a:prstGeom prst="rect">
            <a:avLst/>
          </a:prstGeom>
        </p:spPr>
      </p:pic>
      <p:sp>
        <p:nvSpPr>
          <p:cNvPr id="2" name="Title 1"/>
          <p:cNvSpPr>
            <a:spLocks noGrp="1"/>
          </p:cNvSpPr>
          <p:nvPr>
            <p:ph type="title"/>
          </p:nvPr>
        </p:nvSpPr>
        <p:spPr>
          <a:xfrm>
            <a:off x="838200" y="1060199"/>
            <a:ext cx="10515600" cy="931584"/>
          </a:xfrm>
        </p:spPr>
        <p:txBody>
          <a:bodyPr>
            <a:normAutofit/>
          </a:bodyPr>
          <a:lstStyle>
            <a:lvl1pPr>
              <a:defRPr sz="30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2115403"/>
            <a:ext cx="10515600" cy="39169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descr="A logo with blue and yellow letters&#10;&#10;Description automatically generated">
            <a:extLst>
              <a:ext uri="{FF2B5EF4-FFF2-40B4-BE49-F238E27FC236}">
                <a16:creationId xmlns:a16="http://schemas.microsoft.com/office/drawing/2014/main" id="{407745AD-942A-CB7F-2337-7211D66D78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552" y="314563"/>
            <a:ext cx="645057" cy="511126"/>
          </a:xfrm>
          <a:prstGeom prst="rect">
            <a:avLst/>
          </a:prstGeom>
        </p:spPr>
      </p:pic>
      <p:sp>
        <p:nvSpPr>
          <p:cNvPr id="32" name="Footer Placeholder 4">
            <a:extLst>
              <a:ext uri="{FF2B5EF4-FFF2-40B4-BE49-F238E27FC236}">
                <a16:creationId xmlns:a16="http://schemas.microsoft.com/office/drawing/2014/main" id="{02714ED5-6C6A-8118-B382-82A1AD7DA0C4}"/>
              </a:ext>
            </a:extLst>
          </p:cNvPr>
          <p:cNvSpPr>
            <a:spLocks noGrp="1"/>
          </p:cNvSpPr>
          <p:nvPr>
            <p:ph type="ftr" sz="quarter" idx="3"/>
          </p:nvPr>
        </p:nvSpPr>
        <p:spPr>
          <a:xfrm>
            <a:off x="1268100" y="6369998"/>
            <a:ext cx="6593009"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3" name="Slide Number Placeholder 5">
            <a:extLst>
              <a:ext uri="{FF2B5EF4-FFF2-40B4-BE49-F238E27FC236}">
                <a16:creationId xmlns:a16="http://schemas.microsoft.com/office/drawing/2014/main" id="{CC5B105F-9DF7-A6BC-69AA-C08A26CC66F7}"/>
              </a:ext>
            </a:extLst>
          </p:cNvPr>
          <p:cNvSpPr>
            <a:spLocks noGrp="1"/>
          </p:cNvSpPr>
          <p:nvPr>
            <p:ph type="sldNum" sz="quarter" idx="4"/>
          </p:nvPr>
        </p:nvSpPr>
        <p:spPr>
          <a:xfrm>
            <a:off x="742665" y="6369998"/>
            <a:ext cx="417396"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90FCBB43-4EE7-4AE0-A011-CC9052827149}" type="slidenum">
              <a:rPr lang="en-US" smtClean="0"/>
              <a:pPr/>
              <a:t>‹#›</a:t>
            </a:fld>
            <a:endParaRPr lang="en-US"/>
          </a:p>
        </p:txBody>
      </p:sp>
    </p:spTree>
    <p:extLst>
      <p:ext uri="{BB962C8B-B14F-4D97-AF65-F5344CB8AC3E}">
        <p14:creationId xmlns:p14="http://schemas.microsoft.com/office/powerpoint/2010/main" val="1407876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A black and white rectangle&#10;&#10;Description automatically generated">
            <a:extLst>
              <a:ext uri="{FF2B5EF4-FFF2-40B4-BE49-F238E27FC236}">
                <a16:creationId xmlns:a16="http://schemas.microsoft.com/office/drawing/2014/main" id="{15D553AD-535D-CCE2-57DB-F3BF4C7F2F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76609"/>
            <a:ext cx="12192000" cy="1692275"/>
          </a:xfrm>
          <a:prstGeom prst="rect">
            <a:avLst/>
          </a:prstGeom>
        </p:spPr>
      </p:pic>
      <p:sp>
        <p:nvSpPr>
          <p:cNvPr id="2" name="Title 1"/>
          <p:cNvSpPr>
            <a:spLocks noGrp="1"/>
          </p:cNvSpPr>
          <p:nvPr>
            <p:ph type="title"/>
          </p:nvPr>
        </p:nvSpPr>
        <p:spPr>
          <a:xfrm>
            <a:off x="838200" y="1060199"/>
            <a:ext cx="10515600" cy="931584"/>
          </a:xfrm>
        </p:spPr>
        <p:txBody>
          <a:bodyPr>
            <a:normAutofit/>
          </a:bodyPr>
          <a:lstStyle>
            <a:lvl1pPr>
              <a:defRPr sz="30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2115403"/>
            <a:ext cx="5175504" cy="39169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1063" y="2115403"/>
            <a:ext cx="5175504" cy="39169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descr="A logo with blue and yellow letters&#10;&#10;Description automatically generated">
            <a:extLst>
              <a:ext uri="{FF2B5EF4-FFF2-40B4-BE49-F238E27FC236}">
                <a16:creationId xmlns:a16="http://schemas.microsoft.com/office/drawing/2014/main" id="{407745AD-942A-CB7F-2337-7211D66D78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552" y="314563"/>
            <a:ext cx="645057" cy="511126"/>
          </a:xfrm>
          <a:prstGeom prst="rect">
            <a:avLst/>
          </a:prstGeom>
        </p:spPr>
      </p:pic>
      <p:sp>
        <p:nvSpPr>
          <p:cNvPr id="32" name="Footer Placeholder 4">
            <a:extLst>
              <a:ext uri="{FF2B5EF4-FFF2-40B4-BE49-F238E27FC236}">
                <a16:creationId xmlns:a16="http://schemas.microsoft.com/office/drawing/2014/main" id="{02714ED5-6C6A-8118-B382-82A1AD7DA0C4}"/>
              </a:ext>
            </a:extLst>
          </p:cNvPr>
          <p:cNvSpPr>
            <a:spLocks noGrp="1"/>
          </p:cNvSpPr>
          <p:nvPr>
            <p:ph type="ftr" sz="quarter" idx="3"/>
          </p:nvPr>
        </p:nvSpPr>
        <p:spPr>
          <a:xfrm>
            <a:off x="1268100" y="6369998"/>
            <a:ext cx="6593009"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3" name="Slide Number Placeholder 5">
            <a:extLst>
              <a:ext uri="{FF2B5EF4-FFF2-40B4-BE49-F238E27FC236}">
                <a16:creationId xmlns:a16="http://schemas.microsoft.com/office/drawing/2014/main" id="{CC5B105F-9DF7-A6BC-69AA-C08A26CC66F7}"/>
              </a:ext>
            </a:extLst>
          </p:cNvPr>
          <p:cNvSpPr>
            <a:spLocks noGrp="1"/>
          </p:cNvSpPr>
          <p:nvPr>
            <p:ph type="sldNum" sz="quarter" idx="4"/>
          </p:nvPr>
        </p:nvSpPr>
        <p:spPr>
          <a:xfrm>
            <a:off x="742665" y="6369998"/>
            <a:ext cx="417396"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90FCBB43-4EE7-4AE0-A011-CC9052827149}" type="slidenum">
              <a:rPr lang="en-US" smtClean="0"/>
              <a:pPr/>
              <a:t>‹#›</a:t>
            </a:fld>
            <a:endParaRPr lang="en-US"/>
          </a:p>
        </p:txBody>
      </p:sp>
    </p:spTree>
    <p:extLst>
      <p:ext uri="{BB962C8B-B14F-4D97-AF65-F5344CB8AC3E}">
        <p14:creationId xmlns:p14="http://schemas.microsoft.com/office/powerpoint/2010/main" val="45980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Subheaders">
    <p:spTree>
      <p:nvGrpSpPr>
        <p:cNvPr id="1" name=""/>
        <p:cNvGrpSpPr/>
        <p:nvPr/>
      </p:nvGrpSpPr>
      <p:grpSpPr>
        <a:xfrm>
          <a:off x="0" y="0"/>
          <a:ext cx="0" cy="0"/>
          <a:chOff x="0" y="0"/>
          <a:chExt cx="0" cy="0"/>
        </a:xfrm>
      </p:grpSpPr>
      <p:pic>
        <p:nvPicPr>
          <p:cNvPr id="14" name="Picture 13" descr="A black and white rectangle&#10;&#10;Description automatically generated">
            <a:extLst>
              <a:ext uri="{FF2B5EF4-FFF2-40B4-BE49-F238E27FC236}">
                <a16:creationId xmlns:a16="http://schemas.microsoft.com/office/drawing/2014/main" id="{15D553AD-535D-CCE2-57DB-F3BF4C7F2F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76609"/>
            <a:ext cx="12192000" cy="1692275"/>
          </a:xfrm>
          <a:prstGeom prst="rect">
            <a:avLst/>
          </a:prstGeom>
        </p:spPr>
      </p:pic>
      <p:sp>
        <p:nvSpPr>
          <p:cNvPr id="2" name="Title 1"/>
          <p:cNvSpPr>
            <a:spLocks noGrp="1"/>
          </p:cNvSpPr>
          <p:nvPr>
            <p:ph type="title"/>
          </p:nvPr>
        </p:nvSpPr>
        <p:spPr>
          <a:xfrm>
            <a:off x="838200" y="1060199"/>
            <a:ext cx="10515600" cy="931584"/>
          </a:xfrm>
        </p:spPr>
        <p:txBody>
          <a:bodyPr>
            <a:normAutofit/>
          </a:bodyPr>
          <a:lstStyle>
            <a:lvl1pPr>
              <a:defRPr sz="30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2612747"/>
            <a:ext cx="5175504" cy="3419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descr="A logo with blue and yellow letters&#10;&#10;Description automatically generated">
            <a:extLst>
              <a:ext uri="{FF2B5EF4-FFF2-40B4-BE49-F238E27FC236}">
                <a16:creationId xmlns:a16="http://schemas.microsoft.com/office/drawing/2014/main" id="{407745AD-942A-CB7F-2337-7211D66D78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552" y="314563"/>
            <a:ext cx="645057" cy="511126"/>
          </a:xfrm>
          <a:prstGeom prst="rect">
            <a:avLst/>
          </a:prstGeom>
        </p:spPr>
      </p:pic>
      <p:sp>
        <p:nvSpPr>
          <p:cNvPr id="32" name="Footer Placeholder 4">
            <a:extLst>
              <a:ext uri="{FF2B5EF4-FFF2-40B4-BE49-F238E27FC236}">
                <a16:creationId xmlns:a16="http://schemas.microsoft.com/office/drawing/2014/main" id="{02714ED5-6C6A-8118-B382-82A1AD7DA0C4}"/>
              </a:ext>
            </a:extLst>
          </p:cNvPr>
          <p:cNvSpPr>
            <a:spLocks noGrp="1"/>
          </p:cNvSpPr>
          <p:nvPr>
            <p:ph type="ftr" sz="quarter" idx="3"/>
          </p:nvPr>
        </p:nvSpPr>
        <p:spPr>
          <a:xfrm>
            <a:off x="1268100" y="6369998"/>
            <a:ext cx="6593009"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3" name="Slide Number Placeholder 5">
            <a:extLst>
              <a:ext uri="{FF2B5EF4-FFF2-40B4-BE49-F238E27FC236}">
                <a16:creationId xmlns:a16="http://schemas.microsoft.com/office/drawing/2014/main" id="{CC5B105F-9DF7-A6BC-69AA-C08A26CC66F7}"/>
              </a:ext>
            </a:extLst>
          </p:cNvPr>
          <p:cNvSpPr>
            <a:spLocks noGrp="1"/>
          </p:cNvSpPr>
          <p:nvPr>
            <p:ph type="sldNum" sz="quarter" idx="4"/>
          </p:nvPr>
        </p:nvSpPr>
        <p:spPr>
          <a:xfrm>
            <a:off x="742665" y="6369998"/>
            <a:ext cx="417396"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90FCBB43-4EE7-4AE0-A011-CC9052827149}" type="slidenum">
              <a:rPr lang="en-US" smtClean="0"/>
              <a:pPr/>
              <a:t>‹#›</a:t>
            </a:fld>
            <a:endParaRPr lang="en-US"/>
          </a:p>
        </p:txBody>
      </p:sp>
      <p:sp>
        <p:nvSpPr>
          <p:cNvPr id="5" name="Text Placeholder 2">
            <a:extLst>
              <a:ext uri="{FF2B5EF4-FFF2-40B4-BE49-F238E27FC236}">
                <a16:creationId xmlns:a16="http://schemas.microsoft.com/office/drawing/2014/main" id="{DC3C04F5-8D4E-5344-52B5-C5EF412EE12B}"/>
              </a:ext>
            </a:extLst>
          </p:cNvPr>
          <p:cNvSpPr>
            <a:spLocks noGrp="1"/>
          </p:cNvSpPr>
          <p:nvPr>
            <p:ph type="body" idx="10"/>
          </p:nvPr>
        </p:nvSpPr>
        <p:spPr>
          <a:xfrm>
            <a:off x="839788" y="2085900"/>
            <a:ext cx="5173916" cy="485997"/>
          </a:xfrm>
        </p:spPr>
        <p:txBody>
          <a:bodyPr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a:extLst>
              <a:ext uri="{FF2B5EF4-FFF2-40B4-BE49-F238E27FC236}">
                <a16:creationId xmlns:a16="http://schemas.microsoft.com/office/drawing/2014/main" id="{E29006DD-8BCB-5126-0C98-09CC757C322C}"/>
              </a:ext>
            </a:extLst>
          </p:cNvPr>
          <p:cNvSpPr>
            <a:spLocks noGrp="1"/>
          </p:cNvSpPr>
          <p:nvPr>
            <p:ph sz="half" idx="11"/>
          </p:nvPr>
        </p:nvSpPr>
        <p:spPr>
          <a:xfrm>
            <a:off x="6176708" y="2616159"/>
            <a:ext cx="5175504" cy="3419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01E66320-FE4D-7281-4963-94C0335C5B38}"/>
              </a:ext>
            </a:extLst>
          </p:cNvPr>
          <p:cNvSpPr>
            <a:spLocks noGrp="1"/>
          </p:cNvSpPr>
          <p:nvPr>
            <p:ph type="body" idx="12"/>
          </p:nvPr>
        </p:nvSpPr>
        <p:spPr>
          <a:xfrm>
            <a:off x="6178296" y="2089312"/>
            <a:ext cx="5173916" cy="485997"/>
          </a:xfrm>
        </p:spPr>
        <p:txBody>
          <a:bodyPr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72048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468D38-7081-47D1-9A76-D93F2A79BEBB}" type="datetimeFigureOut">
              <a:rPr lang="en-US" smtClean="0"/>
              <a:t>9/16/24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86961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Photo">
    <p:spTree>
      <p:nvGrpSpPr>
        <p:cNvPr id="1" name=""/>
        <p:cNvGrpSpPr/>
        <p:nvPr/>
      </p:nvGrpSpPr>
      <p:grpSpPr>
        <a:xfrm>
          <a:off x="0" y="0"/>
          <a:ext cx="0" cy="0"/>
          <a:chOff x="0" y="0"/>
          <a:chExt cx="0" cy="0"/>
        </a:xfrm>
      </p:grpSpPr>
      <p:pic>
        <p:nvPicPr>
          <p:cNvPr id="14" name="Picture 13" descr="A black and white rectangle&#10;&#10;Description automatically generated">
            <a:extLst>
              <a:ext uri="{FF2B5EF4-FFF2-40B4-BE49-F238E27FC236}">
                <a16:creationId xmlns:a16="http://schemas.microsoft.com/office/drawing/2014/main" id="{15D553AD-535D-CCE2-57DB-F3BF4C7F2F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76609"/>
            <a:ext cx="12192000" cy="1692275"/>
          </a:xfrm>
          <a:prstGeom prst="rect">
            <a:avLst/>
          </a:prstGeom>
        </p:spPr>
      </p:pic>
      <p:pic>
        <p:nvPicPr>
          <p:cNvPr id="17" name="Picture 16" descr="A logo with blue and yellow letters&#10;&#10;Description automatically generated">
            <a:extLst>
              <a:ext uri="{FF2B5EF4-FFF2-40B4-BE49-F238E27FC236}">
                <a16:creationId xmlns:a16="http://schemas.microsoft.com/office/drawing/2014/main" id="{407745AD-942A-CB7F-2337-7211D66D78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552" y="314563"/>
            <a:ext cx="645057" cy="511126"/>
          </a:xfrm>
          <a:prstGeom prst="rect">
            <a:avLst/>
          </a:prstGeom>
        </p:spPr>
      </p:pic>
      <p:sp>
        <p:nvSpPr>
          <p:cNvPr id="8" name="Picture Placeholder 7">
            <a:extLst>
              <a:ext uri="{FF2B5EF4-FFF2-40B4-BE49-F238E27FC236}">
                <a16:creationId xmlns:a16="http://schemas.microsoft.com/office/drawing/2014/main" id="{784A4B68-A912-AAA4-ADA9-4E618B821A28}"/>
              </a:ext>
            </a:extLst>
          </p:cNvPr>
          <p:cNvSpPr>
            <a:spLocks noGrp="1"/>
          </p:cNvSpPr>
          <p:nvPr>
            <p:ph type="pic" sz="quarter" idx="13"/>
          </p:nvPr>
        </p:nvSpPr>
        <p:spPr>
          <a:xfrm>
            <a:off x="6178297" y="1172342"/>
            <a:ext cx="5160717" cy="4860158"/>
          </a:xfrm>
        </p:spPr>
        <p:txBody>
          <a:bodyPr/>
          <a:lstStyle/>
          <a:p>
            <a:endParaRPr lang="en-US" dirty="0"/>
          </a:p>
        </p:txBody>
      </p:sp>
      <p:sp>
        <p:nvSpPr>
          <p:cNvPr id="13" name="Footer Placeholder 4">
            <a:extLst>
              <a:ext uri="{FF2B5EF4-FFF2-40B4-BE49-F238E27FC236}">
                <a16:creationId xmlns:a16="http://schemas.microsoft.com/office/drawing/2014/main" id="{7AE05E39-6347-ACAC-8CDF-E1D8E3C2188D}"/>
              </a:ext>
            </a:extLst>
          </p:cNvPr>
          <p:cNvSpPr>
            <a:spLocks noGrp="1"/>
          </p:cNvSpPr>
          <p:nvPr>
            <p:ph type="ftr" sz="quarter" idx="3"/>
          </p:nvPr>
        </p:nvSpPr>
        <p:spPr>
          <a:xfrm>
            <a:off x="1268101" y="6369998"/>
            <a:ext cx="4114800"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5" name="Slide Number Placeholder 5">
            <a:extLst>
              <a:ext uri="{FF2B5EF4-FFF2-40B4-BE49-F238E27FC236}">
                <a16:creationId xmlns:a16="http://schemas.microsoft.com/office/drawing/2014/main" id="{6CFAA5C7-F743-0C6B-C294-CC93F63438AA}"/>
              </a:ext>
            </a:extLst>
          </p:cNvPr>
          <p:cNvSpPr>
            <a:spLocks noGrp="1"/>
          </p:cNvSpPr>
          <p:nvPr>
            <p:ph type="sldNum" sz="quarter" idx="4"/>
          </p:nvPr>
        </p:nvSpPr>
        <p:spPr>
          <a:xfrm>
            <a:off x="742665" y="6369998"/>
            <a:ext cx="417396"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90FCBB43-4EE7-4AE0-A011-CC9052827149}" type="slidenum">
              <a:rPr lang="en-US" smtClean="0"/>
              <a:pPr/>
              <a:t>‹#›</a:t>
            </a:fld>
            <a:endParaRPr lang="en-US"/>
          </a:p>
        </p:txBody>
      </p:sp>
      <p:sp>
        <p:nvSpPr>
          <p:cNvPr id="16" name="Title 1">
            <a:extLst>
              <a:ext uri="{FF2B5EF4-FFF2-40B4-BE49-F238E27FC236}">
                <a16:creationId xmlns:a16="http://schemas.microsoft.com/office/drawing/2014/main" id="{B7B96DF7-20D4-C3B1-A23D-A6D503D030B4}"/>
              </a:ext>
            </a:extLst>
          </p:cNvPr>
          <p:cNvSpPr>
            <a:spLocks noGrp="1"/>
          </p:cNvSpPr>
          <p:nvPr>
            <p:ph type="title"/>
          </p:nvPr>
        </p:nvSpPr>
        <p:spPr>
          <a:xfrm>
            <a:off x="838200" y="1172342"/>
            <a:ext cx="5175504" cy="1112736"/>
          </a:xfrm>
        </p:spPr>
        <p:txBody>
          <a:bodyPr>
            <a:normAutofit/>
          </a:bodyPr>
          <a:lstStyle>
            <a:lvl1pPr>
              <a:defRPr sz="30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542417B0-15D6-0229-0F3C-20F6B65EC2D9}"/>
              </a:ext>
            </a:extLst>
          </p:cNvPr>
          <p:cNvSpPr>
            <a:spLocks noGrp="1"/>
          </p:cNvSpPr>
          <p:nvPr>
            <p:ph sz="half" idx="1"/>
          </p:nvPr>
        </p:nvSpPr>
        <p:spPr>
          <a:xfrm>
            <a:off x="838200" y="2424023"/>
            <a:ext cx="5175504" cy="3608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2463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Photo">
    <p:spTree>
      <p:nvGrpSpPr>
        <p:cNvPr id="1" name=""/>
        <p:cNvGrpSpPr/>
        <p:nvPr/>
      </p:nvGrpSpPr>
      <p:grpSpPr>
        <a:xfrm>
          <a:off x="0" y="0"/>
          <a:ext cx="0" cy="0"/>
          <a:chOff x="0" y="0"/>
          <a:chExt cx="0" cy="0"/>
        </a:xfrm>
      </p:grpSpPr>
      <p:pic>
        <p:nvPicPr>
          <p:cNvPr id="14" name="Picture 13" descr="A black and white rectangle&#10;&#10;Description automatically generated">
            <a:extLst>
              <a:ext uri="{FF2B5EF4-FFF2-40B4-BE49-F238E27FC236}">
                <a16:creationId xmlns:a16="http://schemas.microsoft.com/office/drawing/2014/main" id="{15D553AD-535D-CCE2-57DB-F3BF4C7F2F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76609"/>
            <a:ext cx="12192000" cy="1692275"/>
          </a:xfrm>
          <a:prstGeom prst="rect">
            <a:avLst/>
          </a:prstGeom>
        </p:spPr>
      </p:pic>
      <p:pic>
        <p:nvPicPr>
          <p:cNvPr id="17" name="Picture 16" descr="A logo with blue and yellow letters&#10;&#10;Description automatically generated">
            <a:extLst>
              <a:ext uri="{FF2B5EF4-FFF2-40B4-BE49-F238E27FC236}">
                <a16:creationId xmlns:a16="http://schemas.microsoft.com/office/drawing/2014/main" id="{407745AD-942A-CB7F-2337-7211D66D78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552" y="314563"/>
            <a:ext cx="645057" cy="511126"/>
          </a:xfrm>
          <a:prstGeom prst="rect">
            <a:avLst/>
          </a:prstGeom>
        </p:spPr>
      </p:pic>
      <p:sp>
        <p:nvSpPr>
          <p:cNvPr id="8" name="Picture Placeholder 7">
            <a:extLst>
              <a:ext uri="{FF2B5EF4-FFF2-40B4-BE49-F238E27FC236}">
                <a16:creationId xmlns:a16="http://schemas.microsoft.com/office/drawing/2014/main" id="{784A4B68-A912-AAA4-ADA9-4E618B821A28}"/>
              </a:ext>
            </a:extLst>
          </p:cNvPr>
          <p:cNvSpPr>
            <a:spLocks noGrp="1"/>
          </p:cNvSpPr>
          <p:nvPr>
            <p:ph type="pic" sz="quarter" idx="13"/>
          </p:nvPr>
        </p:nvSpPr>
        <p:spPr>
          <a:xfrm>
            <a:off x="6178297" y="1172342"/>
            <a:ext cx="5160717" cy="4860158"/>
          </a:xfrm>
        </p:spPr>
        <p:txBody>
          <a:bodyPr/>
          <a:lstStyle/>
          <a:p>
            <a:endParaRPr lang="en-US" dirty="0"/>
          </a:p>
        </p:txBody>
      </p:sp>
      <p:sp>
        <p:nvSpPr>
          <p:cNvPr id="13" name="Footer Placeholder 4">
            <a:extLst>
              <a:ext uri="{FF2B5EF4-FFF2-40B4-BE49-F238E27FC236}">
                <a16:creationId xmlns:a16="http://schemas.microsoft.com/office/drawing/2014/main" id="{7AE05E39-6347-ACAC-8CDF-E1D8E3C2188D}"/>
              </a:ext>
            </a:extLst>
          </p:cNvPr>
          <p:cNvSpPr>
            <a:spLocks noGrp="1"/>
          </p:cNvSpPr>
          <p:nvPr>
            <p:ph type="ftr" sz="quarter" idx="3"/>
          </p:nvPr>
        </p:nvSpPr>
        <p:spPr>
          <a:xfrm>
            <a:off x="1268101" y="6369998"/>
            <a:ext cx="4114800"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5" name="Slide Number Placeholder 5">
            <a:extLst>
              <a:ext uri="{FF2B5EF4-FFF2-40B4-BE49-F238E27FC236}">
                <a16:creationId xmlns:a16="http://schemas.microsoft.com/office/drawing/2014/main" id="{6CFAA5C7-F743-0C6B-C294-CC93F63438AA}"/>
              </a:ext>
            </a:extLst>
          </p:cNvPr>
          <p:cNvSpPr>
            <a:spLocks noGrp="1"/>
          </p:cNvSpPr>
          <p:nvPr>
            <p:ph type="sldNum" sz="quarter" idx="4"/>
          </p:nvPr>
        </p:nvSpPr>
        <p:spPr>
          <a:xfrm>
            <a:off x="742665" y="6369998"/>
            <a:ext cx="417396"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90FCBB43-4EE7-4AE0-A011-CC9052827149}" type="slidenum">
              <a:rPr lang="en-US" smtClean="0"/>
              <a:pPr/>
              <a:t>‹#›</a:t>
            </a:fld>
            <a:endParaRPr lang="en-US"/>
          </a:p>
        </p:txBody>
      </p:sp>
      <p:sp>
        <p:nvSpPr>
          <p:cNvPr id="2" name="Picture Placeholder 7">
            <a:extLst>
              <a:ext uri="{FF2B5EF4-FFF2-40B4-BE49-F238E27FC236}">
                <a16:creationId xmlns:a16="http://schemas.microsoft.com/office/drawing/2014/main" id="{AD3AA550-BEF2-C214-D7E7-719FBBDD4618}"/>
              </a:ext>
            </a:extLst>
          </p:cNvPr>
          <p:cNvSpPr>
            <a:spLocks noGrp="1"/>
          </p:cNvSpPr>
          <p:nvPr>
            <p:ph type="pic" sz="quarter" idx="14"/>
          </p:nvPr>
        </p:nvSpPr>
        <p:spPr>
          <a:xfrm>
            <a:off x="835734" y="1180968"/>
            <a:ext cx="5160717" cy="4860158"/>
          </a:xfrm>
        </p:spPr>
        <p:txBody>
          <a:bodyPr/>
          <a:lstStyle/>
          <a:p>
            <a:endParaRPr lang="en-US" dirty="0"/>
          </a:p>
        </p:txBody>
      </p:sp>
    </p:spTree>
    <p:extLst>
      <p:ext uri="{BB962C8B-B14F-4D97-AF65-F5344CB8AC3E}">
        <p14:creationId xmlns:p14="http://schemas.microsoft.com/office/powerpoint/2010/main" val="521195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hoto + Captions">
    <p:spTree>
      <p:nvGrpSpPr>
        <p:cNvPr id="1" name=""/>
        <p:cNvGrpSpPr/>
        <p:nvPr/>
      </p:nvGrpSpPr>
      <p:grpSpPr>
        <a:xfrm>
          <a:off x="0" y="0"/>
          <a:ext cx="0" cy="0"/>
          <a:chOff x="0" y="0"/>
          <a:chExt cx="0" cy="0"/>
        </a:xfrm>
      </p:grpSpPr>
      <p:pic>
        <p:nvPicPr>
          <p:cNvPr id="14" name="Picture 13" descr="A black and white rectangle&#10;&#10;Description automatically generated">
            <a:extLst>
              <a:ext uri="{FF2B5EF4-FFF2-40B4-BE49-F238E27FC236}">
                <a16:creationId xmlns:a16="http://schemas.microsoft.com/office/drawing/2014/main" id="{15D553AD-535D-CCE2-57DB-F3BF4C7F2F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76609"/>
            <a:ext cx="12192000" cy="1692275"/>
          </a:xfrm>
          <a:prstGeom prst="rect">
            <a:avLst/>
          </a:prstGeom>
        </p:spPr>
      </p:pic>
      <p:pic>
        <p:nvPicPr>
          <p:cNvPr id="17" name="Picture 16" descr="A logo with blue and yellow letters&#10;&#10;Description automatically generated">
            <a:extLst>
              <a:ext uri="{FF2B5EF4-FFF2-40B4-BE49-F238E27FC236}">
                <a16:creationId xmlns:a16="http://schemas.microsoft.com/office/drawing/2014/main" id="{407745AD-942A-CB7F-2337-7211D66D78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552" y="314563"/>
            <a:ext cx="645057" cy="511126"/>
          </a:xfrm>
          <a:prstGeom prst="rect">
            <a:avLst/>
          </a:prstGeom>
        </p:spPr>
      </p:pic>
      <p:sp>
        <p:nvSpPr>
          <p:cNvPr id="8" name="Picture Placeholder 7">
            <a:extLst>
              <a:ext uri="{FF2B5EF4-FFF2-40B4-BE49-F238E27FC236}">
                <a16:creationId xmlns:a16="http://schemas.microsoft.com/office/drawing/2014/main" id="{784A4B68-A912-AAA4-ADA9-4E618B821A28}"/>
              </a:ext>
            </a:extLst>
          </p:cNvPr>
          <p:cNvSpPr>
            <a:spLocks noGrp="1"/>
          </p:cNvSpPr>
          <p:nvPr>
            <p:ph type="pic" sz="quarter" idx="13"/>
          </p:nvPr>
        </p:nvSpPr>
        <p:spPr>
          <a:xfrm>
            <a:off x="6178297" y="1172342"/>
            <a:ext cx="5160717" cy="4564224"/>
          </a:xfrm>
        </p:spPr>
        <p:txBody>
          <a:bodyPr/>
          <a:lstStyle/>
          <a:p>
            <a:endParaRPr lang="en-US" dirty="0"/>
          </a:p>
        </p:txBody>
      </p:sp>
      <p:sp>
        <p:nvSpPr>
          <p:cNvPr id="13" name="Footer Placeholder 4">
            <a:extLst>
              <a:ext uri="{FF2B5EF4-FFF2-40B4-BE49-F238E27FC236}">
                <a16:creationId xmlns:a16="http://schemas.microsoft.com/office/drawing/2014/main" id="{7AE05E39-6347-ACAC-8CDF-E1D8E3C2188D}"/>
              </a:ext>
            </a:extLst>
          </p:cNvPr>
          <p:cNvSpPr>
            <a:spLocks noGrp="1"/>
          </p:cNvSpPr>
          <p:nvPr>
            <p:ph type="ftr" sz="quarter" idx="3"/>
          </p:nvPr>
        </p:nvSpPr>
        <p:spPr>
          <a:xfrm>
            <a:off x="1268101" y="6369998"/>
            <a:ext cx="4114800"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5" name="Slide Number Placeholder 5">
            <a:extLst>
              <a:ext uri="{FF2B5EF4-FFF2-40B4-BE49-F238E27FC236}">
                <a16:creationId xmlns:a16="http://schemas.microsoft.com/office/drawing/2014/main" id="{6CFAA5C7-F743-0C6B-C294-CC93F63438AA}"/>
              </a:ext>
            </a:extLst>
          </p:cNvPr>
          <p:cNvSpPr>
            <a:spLocks noGrp="1"/>
          </p:cNvSpPr>
          <p:nvPr>
            <p:ph type="sldNum" sz="quarter" idx="4"/>
          </p:nvPr>
        </p:nvSpPr>
        <p:spPr>
          <a:xfrm>
            <a:off x="742665" y="6369998"/>
            <a:ext cx="417396"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90FCBB43-4EE7-4AE0-A011-CC9052827149}" type="slidenum">
              <a:rPr lang="en-US" smtClean="0"/>
              <a:pPr/>
              <a:t>‹#›</a:t>
            </a:fld>
            <a:endParaRPr lang="en-US"/>
          </a:p>
        </p:txBody>
      </p:sp>
      <p:sp>
        <p:nvSpPr>
          <p:cNvPr id="2" name="Picture Placeholder 7">
            <a:extLst>
              <a:ext uri="{FF2B5EF4-FFF2-40B4-BE49-F238E27FC236}">
                <a16:creationId xmlns:a16="http://schemas.microsoft.com/office/drawing/2014/main" id="{AD3AA550-BEF2-C214-D7E7-719FBBDD4618}"/>
              </a:ext>
            </a:extLst>
          </p:cNvPr>
          <p:cNvSpPr>
            <a:spLocks noGrp="1"/>
          </p:cNvSpPr>
          <p:nvPr>
            <p:ph type="pic" sz="quarter" idx="14"/>
          </p:nvPr>
        </p:nvSpPr>
        <p:spPr>
          <a:xfrm>
            <a:off x="835734" y="1180968"/>
            <a:ext cx="5160717" cy="4555598"/>
          </a:xfrm>
        </p:spPr>
        <p:txBody>
          <a:bodyPr/>
          <a:lstStyle/>
          <a:p>
            <a:endParaRPr lang="en-US" dirty="0"/>
          </a:p>
        </p:txBody>
      </p:sp>
      <p:sp>
        <p:nvSpPr>
          <p:cNvPr id="4" name="Text Placeholder 3">
            <a:extLst>
              <a:ext uri="{FF2B5EF4-FFF2-40B4-BE49-F238E27FC236}">
                <a16:creationId xmlns:a16="http://schemas.microsoft.com/office/drawing/2014/main" id="{BE5FB89D-F8E2-A731-94C4-5704B50B6DEB}"/>
              </a:ext>
            </a:extLst>
          </p:cNvPr>
          <p:cNvSpPr>
            <a:spLocks noGrp="1"/>
          </p:cNvSpPr>
          <p:nvPr>
            <p:ph type="body" sz="quarter" idx="15" hasCustomPrompt="1"/>
          </p:nvPr>
        </p:nvSpPr>
        <p:spPr>
          <a:xfrm>
            <a:off x="835025" y="5805488"/>
            <a:ext cx="5160963" cy="234950"/>
          </a:xfrm>
        </p:spPr>
        <p:txBody>
          <a:bodyPr>
            <a:noAutofit/>
          </a:bodyPr>
          <a:lstStyle>
            <a:lvl1pPr marL="0" indent="0">
              <a:buNone/>
              <a:defRPr sz="1100"/>
            </a:lvl1pPr>
            <a:lvl2pPr marL="457200" indent="0">
              <a:buNone/>
              <a:defRPr sz="1400"/>
            </a:lvl2pPr>
            <a:lvl3pPr marL="914400" indent="0">
              <a:buNone/>
              <a:defRPr sz="1200"/>
            </a:lvl3pPr>
            <a:lvl4pPr marL="1371600" indent="0" algn="l">
              <a:buNone/>
              <a:defRPr sz="1100"/>
            </a:lvl4pPr>
            <a:lvl5pPr marL="1828800" indent="0">
              <a:buNone/>
              <a:defRPr sz="1100"/>
            </a:lvl5pPr>
          </a:lstStyle>
          <a:p>
            <a:pPr lvl="0"/>
            <a:r>
              <a:rPr lang="en-US" dirty="0"/>
              <a:t>Caption</a:t>
            </a:r>
          </a:p>
        </p:txBody>
      </p:sp>
      <p:sp>
        <p:nvSpPr>
          <p:cNvPr id="5" name="Text Placeholder 3">
            <a:extLst>
              <a:ext uri="{FF2B5EF4-FFF2-40B4-BE49-F238E27FC236}">
                <a16:creationId xmlns:a16="http://schemas.microsoft.com/office/drawing/2014/main" id="{83C4EC48-D7A8-C113-D558-9EF14D19551A}"/>
              </a:ext>
            </a:extLst>
          </p:cNvPr>
          <p:cNvSpPr>
            <a:spLocks noGrp="1"/>
          </p:cNvSpPr>
          <p:nvPr>
            <p:ph type="body" sz="quarter" idx="16" hasCustomPrompt="1"/>
          </p:nvPr>
        </p:nvSpPr>
        <p:spPr>
          <a:xfrm>
            <a:off x="6178173" y="5805488"/>
            <a:ext cx="5160963" cy="234950"/>
          </a:xfrm>
        </p:spPr>
        <p:txBody>
          <a:bodyPr>
            <a:noAutofit/>
          </a:bodyPr>
          <a:lstStyle>
            <a:lvl1pPr marL="0" indent="0">
              <a:buNone/>
              <a:defRPr sz="1100"/>
            </a:lvl1pPr>
            <a:lvl2pPr marL="457200" indent="0">
              <a:buNone/>
              <a:defRPr sz="1400"/>
            </a:lvl2pPr>
            <a:lvl3pPr marL="914400" indent="0">
              <a:buNone/>
              <a:defRPr sz="1200"/>
            </a:lvl3pPr>
            <a:lvl4pPr marL="1371600" indent="0" algn="l">
              <a:buNone/>
              <a:defRPr sz="1100"/>
            </a:lvl4pPr>
            <a:lvl5pPr marL="1828800" indent="0">
              <a:buNone/>
              <a:defRPr sz="1100"/>
            </a:lvl5pPr>
          </a:lstStyle>
          <a:p>
            <a:pPr lvl="0"/>
            <a:r>
              <a:rPr lang="en-US" dirty="0"/>
              <a:t>Caption</a:t>
            </a:r>
          </a:p>
        </p:txBody>
      </p:sp>
    </p:spTree>
    <p:extLst>
      <p:ext uri="{BB962C8B-B14F-4D97-AF65-F5344CB8AC3E}">
        <p14:creationId xmlns:p14="http://schemas.microsoft.com/office/powerpoint/2010/main" val="3856790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Photo + Caption">
    <p:spTree>
      <p:nvGrpSpPr>
        <p:cNvPr id="1" name=""/>
        <p:cNvGrpSpPr/>
        <p:nvPr/>
      </p:nvGrpSpPr>
      <p:grpSpPr>
        <a:xfrm>
          <a:off x="0" y="0"/>
          <a:ext cx="0" cy="0"/>
          <a:chOff x="0" y="0"/>
          <a:chExt cx="0" cy="0"/>
        </a:xfrm>
      </p:grpSpPr>
      <p:pic>
        <p:nvPicPr>
          <p:cNvPr id="14" name="Picture 13" descr="A black and white rectangle&#10;&#10;Description automatically generated">
            <a:extLst>
              <a:ext uri="{FF2B5EF4-FFF2-40B4-BE49-F238E27FC236}">
                <a16:creationId xmlns:a16="http://schemas.microsoft.com/office/drawing/2014/main" id="{15D553AD-535D-CCE2-57DB-F3BF4C7F2F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76609"/>
            <a:ext cx="12192000" cy="1692275"/>
          </a:xfrm>
          <a:prstGeom prst="rect">
            <a:avLst/>
          </a:prstGeom>
        </p:spPr>
      </p:pic>
      <p:pic>
        <p:nvPicPr>
          <p:cNvPr id="17" name="Picture 16" descr="A logo with blue and yellow letters&#10;&#10;Description automatically generated">
            <a:extLst>
              <a:ext uri="{FF2B5EF4-FFF2-40B4-BE49-F238E27FC236}">
                <a16:creationId xmlns:a16="http://schemas.microsoft.com/office/drawing/2014/main" id="{407745AD-942A-CB7F-2337-7211D66D78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552" y="314563"/>
            <a:ext cx="645057" cy="511126"/>
          </a:xfrm>
          <a:prstGeom prst="rect">
            <a:avLst/>
          </a:prstGeom>
        </p:spPr>
      </p:pic>
      <p:sp>
        <p:nvSpPr>
          <p:cNvPr id="13" name="Footer Placeholder 4">
            <a:extLst>
              <a:ext uri="{FF2B5EF4-FFF2-40B4-BE49-F238E27FC236}">
                <a16:creationId xmlns:a16="http://schemas.microsoft.com/office/drawing/2014/main" id="{7AE05E39-6347-ACAC-8CDF-E1D8E3C2188D}"/>
              </a:ext>
            </a:extLst>
          </p:cNvPr>
          <p:cNvSpPr>
            <a:spLocks noGrp="1"/>
          </p:cNvSpPr>
          <p:nvPr>
            <p:ph type="ftr" sz="quarter" idx="3"/>
          </p:nvPr>
        </p:nvSpPr>
        <p:spPr>
          <a:xfrm>
            <a:off x="1268101" y="6369998"/>
            <a:ext cx="4114800"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5" name="Slide Number Placeholder 5">
            <a:extLst>
              <a:ext uri="{FF2B5EF4-FFF2-40B4-BE49-F238E27FC236}">
                <a16:creationId xmlns:a16="http://schemas.microsoft.com/office/drawing/2014/main" id="{6CFAA5C7-F743-0C6B-C294-CC93F63438AA}"/>
              </a:ext>
            </a:extLst>
          </p:cNvPr>
          <p:cNvSpPr>
            <a:spLocks noGrp="1"/>
          </p:cNvSpPr>
          <p:nvPr>
            <p:ph type="sldNum" sz="quarter" idx="4"/>
          </p:nvPr>
        </p:nvSpPr>
        <p:spPr>
          <a:xfrm>
            <a:off x="742665" y="6369998"/>
            <a:ext cx="417396"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90FCBB43-4EE7-4AE0-A011-CC9052827149}" type="slidenum">
              <a:rPr lang="en-US" smtClean="0"/>
              <a:pPr/>
              <a:t>‹#›</a:t>
            </a:fld>
            <a:endParaRPr lang="en-US"/>
          </a:p>
        </p:txBody>
      </p:sp>
      <p:sp>
        <p:nvSpPr>
          <p:cNvPr id="2" name="Picture Placeholder 7">
            <a:extLst>
              <a:ext uri="{FF2B5EF4-FFF2-40B4-BE49-F238E27FC236}">
                <a16:creationId xmlns:a16="http://schemas.microsoft.com/office/drawing/2014/main" id="{AD3AA550-BEF2-C214-D7E7-719FBBDD4618}"/>
              </a:ext>
            </a:extLst>
          </p:cNvPr>
          <p:cNvSpPr>
            <a:spLocks noGrp="1"/>
          </p:cNvSpPr>
          <p:nvPr>
            <p:ph type="pic" sz="quarter" idx="14"/>
          </p:nvPr>
        </p:nvSpPr>
        <p:spPr>
          <a:xfrm>
            <a:off x="835733" y="1180968"/>
            <a:ext cx="10503282" cy="4555598"/>
          </a:xfrm>
        </p:spPr>
        <p:txBody>
          <a:bodyPr/>
          <a:lstStyle/>
          <a:p>
            <a:endParaRPr lang="en-US" dirty="0"/>
          </a:p>
        </p:txBody>
      </p:sp>
      <p:sp>
        <p:nvSpPr>
          <p:cNvPr id="4" name="Text Placeholder 3">
            <a:extLst>
              <a:ext uri="{FF2B5EF4-FFF2-40B4-BE49-F238E27FC236}">
                <a16:creationId xmlns:a16="http://schemas.microsoft.com/office/drawing/2014/main" id="{BE5FB89D-F8E2-A731-94C4-5704B50B6DEB}"/>
              </a:ext>
            </a:extLst>
          </p:cNvPr>
          <p:cNvSpPr>
            <a:spLocks noGrp="1"/>
          </p:cNvSpPr>
          <p:nvPr>
            <p:ph type="body" sz="quarter" idx="15" hasCustomPrompt="1"/>
          </p:nvPr>
        </p:nvSpPr>
        <p:spPr>
          <a:xfrm>
            <a:off x="835024" y="5805488"/>
            <a:ext cx="10503281" cy="234950"/>
          </a:xfrm>
        </p:spPr>
        <p:txBody>
          <a:bodyPr>
            <a:noAutofit/>
          </a:bodyPr>
          <a:lstStyle>
            <a:lvl1pPr marL="0" indent="0">
              <a:buNone/>
              <a:defRPr sz="1100"/>
            </a:lvl1pPr>
            <a:lvl2pPr marL="457200" indent="0">
              <a:buNone/>
              <a:defRPr sz="1400"/>
            </a:lvl2pPr>
            <a:lvl3pPr marL="914400" indent="0">
              <a:buNone/>
              <a:defRPr sz="1200"/>
            </a:lvl3pPr>
            <a:lvl4pPr marL="1371600" indent="0" algn="l">
              <a:buNone/>
              <a:defRPr sz="1100"/>
            </a:lvl4pPr>
            <a:lvl5pPr marL="1828800" indent="0">
              <a:buNone/>
              <a:defRPr sz="1100"/>
            </a:lvl5pPr>
          </a:lstStyle>
          <a:p>
            <a:pPr lvl="0"/>
            <a:r>
              <a:rPr lang="en-US" dirty="0"/>
              <a:t>Caption</a:t>
            </a:r>
          </a:p>
        </p:txBody>
      </p:sp>
    </p:spTree>
    <p:extLst>
      <p:ext uri="{BB962C8B-B14F-4D97-AF65-F5344CB8AC3E}">
        <p14:creationId xmlns:p14="http://schemas.microsoft.com/office/powerpoint/2010/main" val="2307777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Block Text">
    <p:spTree>
      <p:nvGrpSpPr>
        <p:cNvPr id="1" name=""/>
        <p:cNvGrpSpPr/>
        <p:nvPr/>
      </p:nvGrpSpPr>
      <p:grpSpPr>
        <a:xfrm>
          <a:off x="0" y="0"/>
          <a:ext cx="0" cy="0"/>
          <a:chOff x="0" y="0"/>
          <a:chExt cx="0" cy="0"/>
        </a:xfrm>
      </p:grpSpPr>
      <p:pic>
        <p:nvPicPr>
          <p:cNvPr id="14" name="Picture 13" descr="A black and white rectangle&#10;&#10;Description automatically generated">
            <a:extLst>
              <a:ext uri="{FF2B5EF4-FFF2-40B4-BE49-F238E27FC236}">
                <a16:creationId xmlns:a16="http://schemas.microsoft.com/office/drawing/2014/main" id="{15D553AD-535D-CCE2-57DB-F3BF4C7F2F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76609"/>
            <a:ext cx="12192000" cy="1692275"/>
          </a:xfrm>
          <a:prstGeom prst="rect">
            <a:avLst/>
          </a:prstGeom>
        </p:spPr>
      </p:pic>
      <p:sp>
        <p:nvSpPr>
          <p:cNvPr id="2" name="Title 1"/>
          <p:cNvSpPr>
            <a:spLocks noGrp="1"/>
          </p:cNvSpPr>
          <p:nvPr>
            <p:ph type="title"/>
          </p:nvPr>
        </p:nvSpPr>
        <p:spPr>
          <a:xfrm>
            <a:off x="838200" y="1060199"/>
            <a:ext cx="10515600" cy="931584"/>
          </a:xfrm>
        </p:spPr>
        <p:txBody>
          <a:bodyPr>
            <a:normAutofit/>
          </a:bodyPr>
          <a:lstStyle>
            <a:lvl1pPr>
              <a:defRPr sz="30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17" name="Picture 16" descr="A logo with blue and yellow letters&#10;&#10;Description automatically generated">
            <a:extLst>
              <a:ext uri="{FF2B5EF4-FFF2-40B4-BE49-F238E27FC236}">
                <a16:creationId xmlns:a16="http://schemas.microsoft.com/office/drawing/2014/main" id="{407745AD-942A-CB7F-2337-7211D66D78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552" y="314563"/>
            <a:ext cx="645057" cy="511126"/>
          </a:xfrm>
          <a:prstGeom prst="rect">
            <a:avLst/>
          </a:prstGeom>
        </p:spPr>
      </p:pic>
      <p:sp>
        <p:nvSpPr>
          <p:cNvPr id="32" name="Footer Placeholder 4">
            <a:extLst>
              <a:ext uri="{FF2B5EF4-FFF2-40B4-BE49-F238E27FC236}">
                <a16:creationId xmlns:a16="http://schemas.microsoft.com/office/drawing/2014/main" id="{02714ED5-6C6A-8118-B382-82A1AD7DA0C4}"/>
              </a:ext>
            </a:extLst>
          </p:cNvPr>
          <p:cNvSpPr>
            <a:spLocks noGrp="1"/>
          </p:cNvSpPr>
          <p:nvPr>
            <p:ph type="ftr" sz="quarter" idx="3"/>
          </p:nvPr>
        </p:nvSpPr>
        <p:spPr>
          <a:xfrm>
            <a:off x="1268100" y="6369998"/>
            <a:ext cx="6593009"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3" name="Slide Number Placeholder 5">
            <a:extLst>
              <a:ext uri="{FF2B5EF4-FFF2-40B4-BE49-F238E27FC236}">
                <a16:creationId xmlns:a16="http://schemas.microsoft.com/office/drawing/2014/main" id="{CC5B105F-9DF7-A6BC-69AA-C08A26CC66F7}"/>
              </a:ext>
            </a:extLst>
          </p:cNvPr>
          <p:cNvSpPr>
            <a:spLocks noGrp="1"/>
          </p:cNvSpPr>
          <p:nvPr>
            <p:ph type="sldNum" sz="quarter" idx="4"/>
          </p:nvPr>
        </p:nvSpPr>
        <p:spPr>
          <a:xfrm>
            <a:off x="742665" y="6369998"/>
            <a:ext cx="417396"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90FCBB43-4EE7-4AE0-A011-CC9052827149}" type="slidenum">
              <a:rPr lang="en-US" smtClean="0"/>
              <a:pPr/>
              <a:t>‹#›</a:t>
            </a:fld>
            <a:endParaRPr lang="en-US"/>
          </a:p>
        </p:txBody>
      </p:sp>
      <p:sp>
        <p:nvSpPr>
          <p:cNvPr id="6" name="Text Placeholder 5">
            <a:extLst>
              <a:ext uri="{FF2B5EF4-FFF2-40B4-BE49-F238E27FC236}">
                <a16:creationId xmlns:a16="http://schemas.microsoft.com/office/drawing/2014/main" id="{C3DBB1BB-B7C1-7E6A-0971-BA0879CDC4B4}"/>
              </a:ext>
            </a:extLst>
          </p:cNvPr>
          <p:cNvSpPr>
            <a:spLocks noGrp="1"/>
          </p:cNvSpPr>
          <p:nvPr>
            <p:ph type="body" sz="quarter" idx="10"/>
          </p:nvPr>
        </p:nvSpPr>
        <p:spPr>
          <a:xfrm>
            <a:off x="824552" y="2115403"/>
            <a:ext cx="10529248" cy="3807725"/>
          </a:xfrm>
          <a:solidFill>
            <a:schemeClr val="bg2">
              <a:alpha val="40000"/>
            </a:schemeClr>
          </a:solidFill>
          <a:effectLst>
            <a:softEdge rad="0"/>
          </a:effectLst>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534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pic>
        <p:nvPicPr>
          <p:cNvPr id="14" name="Picture 13" descr="A black and white rectangle&#10;&#10;Description automatically generated">
            <a:extLst>
              <a:ext uri="{FF2B5EF4-FFF2-40B4-BE49-F238E27FC236}">
                <a16:creationId xmlns:a16="http://schemas.microsoft.com/office/drawing/2014/main" id="{15D553AD-535D-CCE2-57DB-F3BF4C7F2F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76609"/>
            <a:ext cx="12192000" cy="1692275"/>
          </a:xfrm>
          <a:prstGeom prst="rect">
            <a:avLst/>
          </a:prstGeom>
        </p:spPr>
      </p:pic>
      <p:sp>
        <p:nvSpPr>
          <p:cNvPr id="2" name="Title 1"/>
          <p:cNvSpPr>
            <a:spLocks noGrp="1"/>
          </p:cNvSpPr>
          <p:nvPr>
            <p:ph type="title"/>
          </p:nvPr>
        </p:nvSpPr>
        <p:spPr>
          <a:xfrm>
            <a:off x="838200" y="1060199"/>
            <a:ext cx="10515600" cy="931584"/>
          </a:xfrm>
        </p:spPr>
        <p:txBody>
          <a:bodyPr>
            <a:normAutofit/>
          </a:bodyPr>
          <a:lstStyle>
            <a:lvl1pPr>
              <a:defRPr sz="30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17" name="Picture 16" descr="A logo with blue and yellow letters&#10;&#10;Description automatically generated">
            <a:extLst>
              <a:ext uri="{FF2B5EF4-FFF2-40B4-BE49-F238E27FC236}">
                <a16:creationId xmlns:a16="http://schemas.microsoft.com/office/drawing/2014/main" id="{407745AD-942A-CB7F-2337-7211D66D78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552" y="314563"/>
            <a:ext cx="645057" cy="511126"/>
          </a:xfrm>
          <a:prstGeom prst="rect">
            <a:avLst/>
          </a:prstGeom>
        </p:spPr>
      </p:pic>
      <p:sp>
        <p:nvSpPr>
          <p:cNvPr id="32" name="Footer Placeholder 4">
            <a:extLst>
              <a:ext uri="{FF2B5EF4-FFF2-40B4-BE49-F238E27FC236}">
                <a16:creationId xmlns:a16="http://schemas.microsoft.com/office/drawing/2014/main" id="{02714ED5-6C6A-8118-B382-82A1AD7DA0C4}"/>
              </a:ext>
            </a:extLst>
          </p:cNvPr>
          <p:cNvSpPr>
            <a:spLocks noGrp="1"/>
          </p:cNvSpPr>
          <p:nvPr>
            <p:ph type="ftr" sz="quarter" idx="3"/>
          </p:nvPr>
        </p:nvSpPr>
        <p:spPr>
          <a:xfrm>
            <a:off x="1268100" y="6369998"/>
            <a:ext cx="6593009"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3" name="Slide Number Placeholder 5">
            <a:extLst>
              <a:ext uri="{FF2B5EF4-FFF2-40B4-BE49-F238E27FC236}">
                <a16:creationId xmlns:a16="http://schemas.microsoft.com/office/drawing/2014/main" id="{CC5B105F-9DF7-A6BC-69AA-C08A26CC66F7}"/>
              </a:ext>
            </a:extLst>
          </p:cNvPr>
          <p:cNvSpPr>
            <a:spLocks noGrp="1"/>
          </p:cNvSpPr>
          <p:nvPr>
            <p:ph type="sldNum" sz="quarter" idx="4"/>
          </p:nvPr>
        </p:nvSpPr>
        <p:spPr>
          <a:xfrm>
            <a:off x="742665" y="6369998"/>
            <a:ext cx="417396"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90FCBB43-4EE7-4AE0-A011-CC9052827149}" type="slidenum">
              <a:rPr lang="en-US" smtClean="0"/>
              <a:pPr/>
              <a:t>‹#›</a:t>
            </a:fld>
            <a:endParaRPr lang="en-US"/>
          </a:p>
        </p:txBody>
      </p:sp>
      <p:sp>
        <p:nvSpPr>
          <p:cNvPr id="3" name="Text Placeholder 4">
            <a:extLst>
              <a:ext uri="{FF2B5EF4-FFF2-40B4-BE49-F238E27FC236}">
                <a16:creationId xmlns:a16="http://schemas.microsoft.com/office/drawing/2014/main" id="{A0943221-9A07-6488-19D2-C6D25AA279A2}"/>
              </a:ext>
            </a:extLst>
          </p:cNvPr>
          <p:cNvSpPr>
            <a:spLocks noGrp="1"/>
          </p:cNvSpPr>
          <p:nvPr>
            <p:ph type="body" sz="quarter" idx="10" hasCustomPrompt="1"/>
          </p:nvPr>
        </p:nvSpPr>
        <p:spPr>
          <a:xfrm>
            <a:off x="838200" y="1924140"/>
            <a:ext cx="10515600" cy="511126"/>
          </a:xfrm>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latin typeface="Open Sans" panose="020B0606030504020204" pitchFamily="34" charset="0"/>
                <a:ea typeface="Open Sans" panose="020B0606030504020204" pitchFamily="34" charset="0"/>
                <a:cs typeface="Open Sans" panose="020B0606030504020204" pitchFamily="34" charset="0"/>
              </a:rPr>
              <a:t>Click to edit subtitle</a:t>
            </a:r>
            <a:endParaRPr lang="en-US" dirty="0"/>
          </a:p>
        </p:txBody>
      </p:sp>
    </p:spTree>
    <p:extLst>
      <p:ext uri="{BB962C8B-B14F-4D97-AF65-F5344CB8AC3E}">
        <p14:creationId xmlns:p14="http://schemas.microsoft.com/office/powerpoint/2010/main" val="3378917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descr="A black and white rectangle&#10;&#10;Description automatically generated">
            <a:extLst>
              <a:ext uri="{FF2B5EF4-FFF2-40B4-BE49-F238E27FC236}">
                <a16:creationId xmlns:a16="http://schemas.microsoft.com/office/drawing/2014/main" id="{15D553AD-535D-CCE2-57DB-F3BF4C7F2F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76609"/>
            <a:ext cx="12192000" cy="1692275"/>
          </a:xfrm>
          <a:prstGeom prst="rect">
            <a:avLst/>
          </a:prstGeom>
        </p:spPr>
      </p:pic>
      <p:sp>
        <p:nvSpPr>
          <p:cNvPr id="2" name="Title 1"/>
          <p:cNvSpPr>
            <a:spLocks noGrp="1"/>
          </p:cNvSpPr>
          <p:nvPr>
            <p:ph type="title"/>
          </p:nvPr>
        </p:nvSpPr>
        <p:spPr>
          <a:xfrm>
            <a:off x="838200" y="1060199"/>
            <a:ext cx="10515600" cy="931584"/>
          </a:xfrm>
        </p:spPr>
        <p:txBody>
          <a:bodyPr>
            <a:normAutofit/>
          </a:bodyPr>
          <a:lstStyle>
            <a:lvl1pPr>
              <a:defRPr sz="30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17" name="Picture 16" descr="A logo with blue and yellow letters&#10;&#10;Description automatically generated">
            <a:extLst>
              <a:ext uri="{FF2B5EF4-FFF2-40B4-BE49-F238E27FC236}">
                <a16:creationId xmlns:a16="http://schemas.microsoft.com/office/drawing/2014/main" id="{407745AD-942A-CB7F-2337-7211D66D78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552" y="314563"/>
            <a:ext cx="645057" cy="511126"/>
          </a:xfrm>
          <a:prstGeom prst="rect">
            <a:avLst/>
          </a:prstGeom>
        </p:spPr>
      </p:pic>
      <p:sp>
        <p:nvSpPr>
          <p:cNvPr id="32" name="Footer Placeholder 4">
            <a:extLst>
              <a:ext uri="{FF2B5EF4-FFF2-40B4-BE49-F238E27FC236}">
                <a16:creationId xmlns:a16="http://schemas.microsoft.com/office/drawing/2014/main" id="{02714ED5-6C6A-8118-B382-82A1AD7DA0C4}"/>
              </a:ext>
            </a:extLst>
          </p:cNvPr>
          <p:cNvSpPr>
            <a:spLocks noGrp="1"/>
          </p:cNvSpPr>
          <p:nvPr>
            <p:ph type="ftr" sz="quarter" idx="3"/>
          </p:nvPr>
        </p:nvSpPr>
        <p:spPr>
          <a:xfrm>
            <a:off x="1268100" y="6369998"/>
            <a:ext cx="6593009"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3" name="Slide Number Placeholder 5">
            <a:extLst>
              <a:ext uri="{FF2B5EF4-FFF2-40B4-BE49-F238E27FC236}">
                <a16:creationId xmlns:a16="http://schemas.microsoft.com/office/drawing/2014/main" id="{CC5B105F-9DF7-A6BC-69AA-C08A26CC66F7}"/>
              </a:ext>
            </a:extLst>
          </p:cNvPr>
          <p:cNvSpPr>
            <a:spLocks noGrp="1"/>
          </p:cNvSpPr>
          <p:nvPr>
            <p:ph type="sldNum" sz="quarter" idx="4"/>
          </p:nvPr>
        </p:nvSpPr>
        <p:spPr>
          <a:xfrm>
            <a:off x="742665" y="6369998"/>
            <a:ext cx="417396"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90FCBB43-4EE7-4AE0-A011-CC9052827149}" type="slidenum">
              <a:rPr lang="en-US" smtClean="0"/>
              <a:pPr/>
              <a:t>‹#›</a:t>
            </a:fld>
            <a:endParaRPr lang="en-US"/>
          </a:p>
        </p:txBody>
      </p:sp>
    </p:spTree>
    <p:extLst>
      <p:ext uri="{BB962C8B-B14F-4D97-AF65-F5344CB8AC3E}">
        <p14:creationId xmlns:p14="http://schemas.microsoft.com/office/powerpoint/2010/main" val="3288546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4" name="Picture 13" descr="A black and white rectangle&#10;&#10;Description automatically generated">
            <a:extLst>
              <a:ext uri="{FF2B5EF4-FFF2-40B4-BE49-F238E27FC236}">
                <a16:creationId xmlns:a16="http://schemas.microsoft.com/office/drawing/2014/main" id="{15D553AD-535D-CCE2-57DB-F3BF4C7F2F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76609"/>
            <a:ext cx="12192000" cy="1692275"/>
          </a:xfrm>
          <a:prstGeom prst="rect">
            <a:avLst/>
          </a:prstGeom>
        </p:spPr>
      </p:pic>
      <p:pic>
        <p:nvPicPr>
          <p:cNvPr id="17" name="Picture 16" descr="A logo with blue and yellow letters&#10;&#10;Description automatically generated">
            <a:extLst>
              <a:ext uri="{FF2B5EF4-FFF2-40B4-BE49-F238E27FC236}">
                <a16:creationId xmlns:a16="http://schemas.microsoft.com/office/drawing/2014/main" id="{407745AD-942A-CB7F-2337-7211D66D78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552" y="314563"/>
            <a:ext cx="645057" cy="511126"/>
          </a:xfrm>
          <a:prstGeom prst="rect">
            <a:avLst/>
          </a:prstGeom>
        </p:spPr>
      </p:pic>
      <p:sp>
        <p:nvSpPr>
          <p:cNvPr id="32" name="Footer Placeholder 4">
            <a:extLst>
              <a:ext uri="{FF2B5EF4-FFF2-40B4-BE49-F238E27FC236}">
                <a16:creationId xmlns:a16="http://schemas.microsoft.com/office/drawing/2014/main" id="{02714ED5-6C6A-8118-B382-82A1AD7DA0C4}"/>
              </a:ext>
            </a:extLst>
          </p:cNvPr>
          <p:cNvSpPr>
            <a:spLocks noGrp="1"/>
          </p:cNvSpPr>
          <p:nvPr>
            <p:ph type="ftr" sz="quarter" idx="3"/>
          </p:nvPr>
        </p:nvSpPr>
        <p:spPr>
          <a:xfrm>
            <a:off x="1268100" y="6369998"/>
            <a:ext cx="6593009"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3" name="Slide Number Placeholder 5">
            <a:extLst>
              <a:ext uri="{FF2B5EF4-FFF2-40B4-BE49-F238E27FC236}">
                <a16:creationId xmlns:a16="http://schemas.microsoft.com/office/drawing/2014/main" id="{CC5B105F-9DF7-A6BC-69AA-C08A26CC66F7}"/>
              </a:ext>
            </a:extLst>
          </p:cNvPr>
          <p:cNvSpPr>
            <a:spLocks noGrp="1"/>
          </p:cNvSpPr>
          <p:nvPr>
            <p:ph type="sldNum" sz="quarter" idx="4"/>
          </p:nvPr>
        </p:nvSpPr>
        <p:spPr>
          <a:xfrm>
            <a:off x="742665" y="6369998"/>
            <a:ext cx="417396"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90FCBB43-4EE7-4AE0-A011-CC9052827149}" type="slidenum">
              <a:rPr lang="en-US" smtClean="0"/>
              <a:pPr/>
              <a:t>‹#›</a:t>
            </a:fld>
            <a:endParaRPr lang="en-US"/>
          </a:p>
        </p:txBody>
      </p:sp>
    </p:spTree>
    <p:extLst>
      <p:ext uri="{BB962C8B-B14F-4D97-AF65-F5344CB8AC3E}">
        <p14:creationId xmlns:p14="http://schemas.microsoft.com/office/powerpoint/2010/main" val="3351393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658CE7-06BE-C758-84A0-7AE574E1475E}"/>
              </a:ext>
            </a:extLst>
          </p:cNvPr>
          <p:cNvSpPr txBox="1"/>
          <p:nvPr userDrawn="1"/>
        </p:nvSpPr>
        <p:spPr>
          <a:xfrm>
            <a:off x="847386" y="3095438"/>
            <a:ext cx="6049509" cy="923330"/>
          </a:xfrm>
          <a:prstGeom prst="rect">
            <a:avLst/>
          </a:prstGeom>
          <a:noFill/>
        </p:spPr>
        <p:txBody>
          <a:bodyPr wrap="square" rtlCol="0">
            <a:spAutoFit/>
          </a:bodyPr>
          <a:lstStyle/>
          <a:p>
            <a:r>
              <a:rPr lang="en-US" sz="5400" b="1" dirty="0">
                <a:latin typeface="Open Sans" panose="020B0606030504020204" pitchFamily="34" charset="0"/>
                <a:ea typeface="Open Sans" panose="020B0606030504020204" pitchFamily="34" charset="0"/>
                <a:cs typeface="Open Sans" panose="020B0606030504020204" pitchFamily="34" charset="0"/>
              </a:rPr>
              <a:t>Thank You</a:t>
            </a:r>
          </a:p>
        </p:txBody>
      </p:sp>
      <p:pic>
        <p:nvPicPr>
          <p:cNvPr id="3" name="Graphic 1">
            <a:extLst>
              <a:ext uri="{FF2B5EF4-FFF2-40B4-BE49-F238E27FC236}">
                <a16:creationId xmlns:a16="http://schemas.microsoft.com/office/drawing/2014/main" id="{07F28A69-B127-E1A6-C0E4-BA5632CC344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5167941"/>
            <a:ext cx="12192000" cy="1690059"/>
          </a:xfrm>
          <a:prstGeom prst="rect">
            <a:avLst/>
          </a:prstGeom>
        </p:spPr>
      </p:pic>
      <p:pic>
        <p:nvPicPr>
          <p:cNvPr id="4" name="Picture 3" descr="A group of circles with different colors&#10;&#10;Description automatically generated">
            <a:extLst>
              <a:ext uri="{FF2B5EF4-FFF2-40B4-BE49-F238E27FC236}">
                <a16:creationId xmlns:a16="http://schemas.microsoft.com/office/drawing/2014/main" id="{E3C65D2F-E0FD-4221-FE2B-C6035BA842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7947" r="20104" b="-1"/>
          <a:stretch/>
        </p:blipFill>
        <p:spPr>
          <a:xfrm>
            <a:off x="8208146" y="0"/>
            <a:ext cx="3983854" cy="3095438"/>
          </a:xfrm>
          <a:prstGeom prst="rect">
            <a:avLst/>
          </a:prstGeom>
        </p:spPr>
      </p:pic>
      <p:pic>
        <p:nvPicPr>
          <p:cNvPr id="8" name="Picture 7" descr="A green and white sign&#10;&#10;Description automatically generated">
            <a:extLst>
              <a:ext uri="{FF2B5EF4-FFF2-40B4-BE49-F238E27FC236}">
                <a16:creationId xmlns:a16="http://schemas.microsoft.com/office/drawing/2014/main" id="{B71F4EA3-A788-FD1C-C194-A54CE211A49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9031" y="391908"/>
            <a:ext cx="4134652" cy="1449629"/>
          </a:xfrm>
          <a:prstGeom prst="rect">
            <a:avLst/>
          </a:prstGeom>
        </p:spPr>
      </p:pic>
    </p:spTree>
    <p:extLst>
      <p:ext uri="{BB962C8B-B14F-4D97-AF65-F5344CB8AC3E}">
        <p14:creationId xmlns:p14="http://schemas.microsoft.com/office/powerpoint/2010/main" val="217531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468D38-7081-47D1-9A76-D93F2A79BEBB}" type="datetimeFigureOut">
              <a:rPr lang="en-US" smtClean="0"/>
              <a:t>9/16/24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156862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468D38-7081-47D1-9A76-D93F2A79BEBB}" type="datetimeFigureOut">
              <a:rPr lang="en-US" smtClean="0"/>
              <a:t>9/16/24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4598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468D38-7081-47D1-9A76-D93F2A79BEBB}" type="datetimeFigureOut">
              <a:rPr lang="en-US" smtClean="0"/>
              <a:t>9/16/24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351075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468D38-7081-47D1-9A76-D93F2A79BEBB}" type="datetimeFigureOut">
              <a:rPr lang="en-US" smtClean="0"/>
              <a:t>9/16/24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1045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68D38-7081-47D1-9A76-D93F2A79BEBB}" type="datetimeFigureOut">
              <a:rPr lang="en-US" smtClean="0"/>
              <a:t>9/16/24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335301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9/16/24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337078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9/16/24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7444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68D38-7081-47D1-9A76-D93F2A79BEBB}" type="datetimeFigureOut">
              <a:rPr lang="en-US" smtClean="0"/>
              <a:t>9/16/24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CBB43-4EE7-4AE0-A011-CC9052827149}" type="slidenum">
              <a:rPr lang="en-US" smtClean="0"/>
              <a:t>‹#›</a:t>
            </a:fld>
            <a:endParaRPr lang="en-US"/>
          </a:p>
        </p:txBody>
      </p:sp>
    </p:spTree>
    <p:extLst>
      <p:ext uri="{BB962C8B-B14F-4D97-AF65-F5344CB8AC3E}">
        <p14:creationId xmlns:p14="http://schemas.microsoft.com/office/powerpoint/2010/main" val="3895239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 id="214748368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1268100" y="6369998"/>
            <a:ext cx="6593009"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8" name="Slide Number Placeholder 5"/>
          <p:cNvSpPr>
            <a:spLocks noGrp="1"/>
          </p:cNvSpPr>
          <p:nvPr>
            <p:ph type="sldNum" sz="quarter" idx="4"/>
          </p:nvPr>
        </p:nvSpPr>
        <p:spPr>
          <a:xfrm>
            <a:off x="742665" y="6369998"/>
            <a:ext cx="417396" cy="365125"/>
          </a:xfrm>
          <a:prstGeom prst="rect">
            <a:avLst/>
          </a:prstGeom>
        </p:spPr>
        <p:txBody>
          <a:bodyPr vert="horz" lIns="91440" tIns="45720" rIns="91440" bIns="45720" rtlCol="0" anchor="ctr"/>
          <a:lstStyle>
            <a:lvl1pPr algn="l">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90FCBB43-4EE7-4AE0-A011-CC9052827149}" type="slidenum">
              <a:rPr lang="en-US" smtClean="0"/>
              <a:pPr/>
              <a:t>‹#›</a:t>
            </a:fld>
            <a:endParaRPr lang="en-US"/>
          </a:p>
        </p:txBody>
      </p:sp>
    </p:spTree>
    <p:extLst>
      <p:ext uri="{BB962C8B-B14F-4D97-AF65-F5344CB8AC3E}">
        <p14:creationId xmlns:p14="http://schemas.microsoft.com/office/powerpoint/2010/main" val="3895239838"/>
      </p:ext>
    </p:extLst>
  </p:cSld>
  <p:clrMap bg1="lt1" tx1="dk1" bg2="lt2" tx2="dk2" accent1="accent1" accent2="accent2" accent3="accent3" accent4="accent4" accent5="accent5" accent6="accent6" hlink="hlink" folHlink="folHlink"/>
  <p:sldLayoutIdLst>
    <p:sldLayoutId id="2147483677" r:id="rId1"/>
    <p:sldLayoutId id="2147483674" r:id="rId2"/>
    <p:sldLayoutId id="2147483660" r:id="rId3"/>
    <p:sldLayoutId id="2147483662" r:id="rId4"/>
    <p:sldLayoutId id="2147483681" r:id="rId5"/>
    <p:sldLayoutId id="2147483663" r:id="rId6"/>
    <p:sldLayoutId id="2147483661" r:id="rId7"/>
    <p:sldLayoutId id="2147483671" r:id="rId8"/>
    <p:sldLayoutId id="2147483672" r:id="rId9"/>
    <p:sldLayoutId id="2147483673" r:id="rId10"/>
    <p:sldLayoutId id="2147483667" r:id="rId11"/>
    <p:sldLayoutId id="2147483670" r:id="rId12"/>
    <p:sldLayoutId id="2147483664" r:id="rId13"/>
    <p:sldLayoutId id="2147483665" r:id="rId14"/>
    <p:sldLayoutId id="2147483678" r:id="rId15"/>
  </p:sldLayoutIdLst>
  <p:hf hdr="0" dt="0"/>
  <p:txStyles>
    <p:title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68294-A0E6-30FB-4887-C9AEF74FB576}"/>
              </a:ext>
            </a:extLst>
          </p:cNvPr>
          <p:cNvSpPr>
            <a:spLocks noGrp="1"/>
          </p:cNvSpPr>
          <p:nvPr>
            <p:ph type="body" sz="quarter" idx="10"/>
          </p:nvPr>
        </p:nvSpPr>
        <p:spPr/>
        <p:txBody>
          <a:bodyPr vert="horz" lIns="91440" tIns="45720" rIns="91440" bIns="45720" rtlCol="0" anchor="t">
            <a:normAutofit/>
          </a:bodyPr>
          <a:lstStyle/>
          <a:p>
            <a:r>
              <a:rPr lang="en-US" dirty="0">
                <a:latin typeface="Open Sans"/>
                <a:ea typeface="Open Sans"/>
                <a:cs typeface="Open Sans"/>
              </a:rPr>
              <a:t>Measure B Cost-of-Service Study (COSS)</a:t>
            </a:r>
            <a:endParaRPr lang="en-US">
              <a:latin typeface="Open Sans"/>
              <a:ea typeface="Open Sans"/>
              <a:cs typeface="Open Sans"/>
            </a:endParaRPr>
          </a:p>
          <a:p>
            <a:endParaRPr lang="en-US" dirty="0"/>
          </a:p>
        </p:txBody>
      </p:sp>
      <p:sp>
        <p:nvSpPr>
          <p:cNvPr id="3" name="Text Placeholder 2">
            <a:extLst>
              <a:ext uri="{FF2B5EF4-FFF2-40B4-BE49-F238E27FC236}">
                <a16:creationId xmlns:a16="http://schemas.microsoft.com/office/drawing/2014/main" id="{19A538A4-F960-966A-8E7A-94BB767B2148}"/>
              </a:ext>
            </a:extLst>
          </p:cNvPr>
          <p:cNvSpPr>
            <a:spLocks noGrp="1"/>
          </p:cNvSpPr>
          <p:nvPr>
            <p:ph type="body" sz="quarter" idx="11"/>
          </p:nvPr>
        </p:nvSpPr>
        <p:spPr/>
        <p:txBody>
          <a:bodyPr vert="horz" lIns="91440" tIns="45720" rIns="91440" bIns="45720" rtlCol="0" anchor="t">
            <a:normAutofit fontScale="70000" lnSpcReduction="20000"/>
          </a:bodyPr>
          <a:lstStyle/>
          <a:p>
            <a:r>
              <a:rPr lang="en-US" dirty="0"/>
              <a:t>Enhancing Trash Collection Services and </a:t>
            </a:r>
          </a:p>
          <a:p>
            <a:r>
              <a:rPr lang="en-US" dirty="0"/>
              <a:t>Environmental Protection</a:t>
            </a:r>
          </a:p>
        </p:txBody>
      </p:sp>
      <p:sp>
        <p:nvSpPr>
          <p:cNvPr id="4" name="Text Placeholder 3">
            <a:extLst>
              <a:ext uri="{FF2B5EF4-FFF2-40B4-BE49-F238E27FC236}">
                <a16:creationId xmlns:a16="http://schemas.microsoft.com/office/drawing/2014/main" id="{81BAAEB8-39F2-AF1E-FF6A-93CE834B61D4}"/>
              </a:ext>
            </a:extLst>
          </p:cNvPr>
          <p:cNvSpPr>
            <a:spLocks noGrp="1"/>
          </p:cNvSpPr>
          <p:nvPr>
            <p:ph type="body" sz="quarter" idx="12"/>
          </p:nvPr>
        </p:nvSpPr>
        <p:spPr/>
        <p:txBody>
          <a:bodyPr vert="horz" lIns="91440" tIns="45720" rIns="91440" bIns="45720" rtlCol="0" anchor="t">
            <a:normAutofit fontScale="92500" lnSpcReduction="10000"/>
          </a:bodyPr>
          <a:lstStyle/>
          <a:p>
            <a:r>
              <a:rPr lang="en-US" dirty="0">
                <a:latin typeface="Open Sans"/>
                <a:ea typeface="Open Sans"/>
                <a:cs typeface="Open Sans"/>
              </a:rPr>
              <a:t>September 2024</a:t>
            </a:r>
            <a:endParaRPr lang="en-US" dirty="0"/>
          </a:p>
        </p:txBody>
      </p:sp>
    </p:spTree>
    <p:extLst>
      <p:ext uri="{BB962C8B-B14F-4D97-AF65-F5344CB8AC3E}">
        <p14:creationId xmlns:p14="http://schemas.microsoft.com/office/powerpoint/2010/main" val="213442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D1CA38-5EF6-B332-63AD-924E651926DC}"/>
              </a:ext>
            </a:extLst>
          </p:cNvPr>
          <p:cNvSpPr>
            <a:spLocks noGrp="1"/>
          </p:cNvSpPr>
          <p:nvPr>
            <p:ph type="sldNum" sz="quarter" idx="4"/>
          </p:nvPr>
        </p:nvSpPr>
        <p:spPr/>
        <p:txBody>
          <a:bodyPr/>
          <a:lstStyle/>
          <a:p>
            <a:fld id="{90FCBB43-4EE7-4AE0-A011-CC9052827149}" type="slidenum">
              <a:rPr lang="en-US" smtClean="0"/>
              <a:pPr/>
              <a:t>10</a:t>
            </a:fld>
            <a:endParaRPr lang="en-US"/>
          </a:p>
        </p:txBody>
      </p:sp>
      <p:graphicFrame>
        <p:nvGraphicFramePr>
          <p:cNvPr id="53" name="TextBox 1">
            <a:extLst>
              <a:ext uri="{FF2B5EF4-FFF2-40B4-BE49-F238E27FC236}">
                <a16:creationId xmlns:a16="http://schemas.microsoft.com/office/drawing/2014/main" id="{59CC44B2-24E5-02B4-8EEB-78E593FD9187}"/>
              </a:ext>
            </a:extLst>
          </p:cNvPr>
          <p:cNvGraphicFramePr/>
          <p:nvPr>
            <p:extLst>
              <p:ext uri="{D42A27DB-BD31-4B8C-83A1-F6EECF244321}">
                <p14:modId xmlns:p14="http://schemas.microsoft.com/office/powerpoint/2010/main" val="43079033"/>
              </p:ext>
            </p:extLst>
          </p:nvPr>
        </p:nvGraphicFramePr>
        <p:xfrm>
          <a:off x="914356" y="864600"/>
          <a:ext cx="10363288" cy="512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1613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3426-E688-F749-39D4-32E56DC3659F}"/>
              </a:ext>
            </a:extLst>
          </p:cNvPr>
          <p:cNvSpPr>
            <a:spLocks noGrp="1"/>
          </p:cNvSpPr>
          <p:nvPr>
            <p:ph type="title"/>
          </p:nvPr>
        </p:nvSpPr>
        <p:spPr>
          <a:xfrm>
            <a:off x="1616675" y="321276"/>
            <a:ext cx="5958016" cy="780434"/>
          </a:xfrm>
        </p:spPr>
        <p:txBody>
          <a:bodyPr/>
          <a:lstStyle/>
          <a:p>
            <a:r>
              <a:rPr lang="en-US" dirty="0">
                <a:latin typeface="Open Sans"/>
                <a:ea typeface="Open Sans"/>
                <a:cs typeface="Open Sans"/>
              </a:rPr>
              <a:t>Ways to Provide Feedback</a:t>
            </a:r>
          </a:p>
        </p:txBody>
      </p:sp>
      <p:sp>
        <p:nvSpPr>
          <p:cNvPr id="3" name="Content Placeholder 2">
            <a:extLst>
              <a:ext uri="{FF2B5EF4-FFF2-40B4-BE49-F238E27FC236}">
                <a16:creationId xmlns:a16="http://schemas.microsoft.com/office/drawing/2014/main" id="{8A30423C-77A8-6E63-0E21-74B3CC5927CE}"/>
              </a:ext>
            </a:extLst>
          </p:cNvPr>
          <p:cNvSpPr>
            <a:spLocks noGrp="1"/>
          </p:cNvSpPr>
          <p:nvPr>
            <p:ph sz="half" idx="1"/>
          </p:nvPr>
        </p:nvSpPr>
        <p:spPr>
          <a:xfrm>
            <a:off x="1048180" y="1409314"/>
            <a:ext cx="5687331" cy="4039371"/>
          </a:xfrm>
        </p:spPr>
        <p:txBody>
          <a:bodyPr vert="horz" lIns="91440" tIns="45720" rIns="91440" bIns="45720" rtlCol="0" anchor="t">
            <a:normAutofit/>
          </a:bodyPr>
          <a:lstStyle/>
          <a:p>
            <a:r>
              <a:rPr lang="en-US" sz="2400" dirty="0">
                <a:latin typeface="Open Sans"/>
                <a:ea typeface="Open Sans"/>
                <a:cs typeface="Calibri"/>
              </a:rPr>
              <a:t>Public meetings</a:t>
            </a:r>
          </a:p>
          <a:p>
            <a:r>
              <a:rPr lang="en-US" sz="2400" dirty="0">
                <a:latin typeface="Open Sans"/>
                <a:ea typeface="Open Sans"/>
                <a:cs typeface="Open Sans"/>
              </a:rPr>
              <a:t>Focus groups</a:t>
            </a:r>
          </a:p>
          <a:p>
            <a:r>
              <a:rPr lang="en-US" sz="2400" dirty="0">
                <a:latin typeface="Open Sans"/>
                <a:ea typeface="Open Sans"/>
                <a:cs typeface="Open Sans"/>
              </a:rPr>
              <a:t>Pop-up events</a:t>
            </a:r>
          </a:p>
          <a:p>
            <a:r>
              <a:rPr lang="en-US" sz="2400" dirty="0">
                <a:latin typeface="Open Sans"/>
                <a:ea typeface="Open Sans"/>
                <a:cs typeface="Open Sans"/>
              </a:rPr>
              <a:t>Community presentations</a:t>
            </a:r>
          </a:p>
          <a:p>
            <a:r>
              <a:rPr lang="en-US" sz="2400" dirty="0">
                <a:latin typeface="Open Sans"/>
                <a:ea typeface="Open Sans"/>
                <a:cs typeface="Open Sans"/>
              </a:rPr>
              <a:t>Email the City</a:t>
            </a:r>
          </a:p>
          <a:p>
            <a:r>
              <a:rPr lang="en-US" sz="2400" dirty="0">
                <a:latin typeface="Open Sans"/>
                <a:ea typeface="Open Sans"/>
                <a:cs typeface="Open Sans"/>
              </a:rPr>
              <a:t>City's Website</a:t>
            </a:r>
          </a:p>
          <a:p>
            <a:r>
              <a:rPr lang="en-US" sz="2400" dirty="0">
                <a:latin typeface="Open Sans"/>
                <a:ea typeface="Open Sans"/>
                <a:cs typeface="Open Sans"/>
              </a:rPr>
              <a:t>Questionnaire </a:t>
            </a:r>
            <a:endParaRPr lang="en-US" dirty="0"/>
          </a:p>
        </p:txBody>
      </p:sp>
      <p:sp>
        <p:nvSpPr>
          <p:cNvPr id="7" name="Slide Number Placeholder 6">
            <a:extLst>
              <a:ext uri="{FF2B5EF4-FFF2-40B4-BE49-F238E27FC236}">
                <a16:creationId xmlns:a16="http://schemas.microsoft.com/office/drawing/2014/main" id="{22C2F0DF-DD78-5691-AA8F-158E589BAB0D}"/>
              </a:ext>
            </a:extLst>
          </p:cNvPr>
          <p:cNvSpPr>
            <a:spLocks noGrp="1"/>
          </p:cNvSpPr>
          <p:nvPr>
            <p:ph type="sldNum" sz="quarter" idx="4"/>
          </p:nvPr>
        </p:nvSpPr>
        <p:spPr/>
        <p:txBody>
          <a:bodyPr/>
          <a:lstStyle/>
          <a:p>
            <a:fld id="{90FCBB43-4EE7-4AE0-A011-CC9052827149}" type="slidenum">
              <a:rPr lang="en-US" smtClean="0"/>
              <a:pPr/>
              <a:t>11</a:t>
            </a:fld>
            <a:endParaRPr lang="en-US"/>
          </a:p>
        </p:txBody>
      </p:sp>
      <p:pic>
        <p:nvPicPr>
          <p:cNvPr id="5" name="Picture 4" descr="A person and a child playing with a ball&#10;&#10;Description automatically generated">
            <a:extLst>
              <a:ext uri="{FF2B5EF4-FFF2-40B4-BE49-F238E27FC236}">
                <a16:creationId xmlns:a16="http://schemas.microsoft.com/office/drawing/2014/main" id="{9C12BA6F-1B64-50C8-AF04-AE76D1B76B2E}"/>
              </a:ext>
            </a:extLst>
          </p:cNvPr>
          <p:cNvPicPr>
            <a:picLocks noChangeAspect="1"/>
          </p:cNvPicPr>
          <p:nvPr/>
        </p:nvPicPr>
        <p:blipFill>
          <a:blip r:embed="rId2">
            <a:extLst>
              <a:ext uri="{28A0092B-C50C-407E-A947-70E740481C1C}">
                <a14:useLocalDpi xmlns:a14="http://schemas.microsoft.com/office/drawing/2010/main" val="0"/>
              </a:ext>
            </a:extLst>
          </a:blip>
          <a:srcRect l="11641" t="944" r="33887" b="7313"/>
          <a:stretch/>
        </p:blipFill>
        <p:spPr>
          <a:xfrm rot="5400000">
            <a:off x="6529976" y="667735"/>
            <a:ext cx="4576938" cy="5444889"/>
          </a:xfrm>
          <a:prstGeom prst="rect">
            <a:avLst/>
          </a:prstGeom>
        </p:spPr>
      </p:pic>
    </p:spTree>
    <p:extLst>
      <p:ext uri="{BB962C8B-B14F-4D97-AF65-F5344CB8AC3E}">
        <p14:creationId xmlns:p14="http://schemas.microsoft.com/office/powerpoint/2010/main" val="219562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3426-E688-F749-39D4-32E56DC3659F}"/>
              </a:ext>
            </a:extLst>
          </p:cNvPr>
          <p:cNvSpPr>
            <a:spLocks noGrp="1"/>
          </p:cNvSpPr>
          <p:nvPr>
            <p:ph type="title"/>
          </p:nvPr>
        </p:nvSpPr>
        <p:spPr>
          <a:xfrm>
            <a:off x="1530178" y="488000"/>
            <a:ext cx="10515600" cy="811417"/>
          </a:xfrm>
        </p:spPr>
        <p:txBody>
          <a:bodyPr/>
          <a:lstStyle/>
          <a:p>
            <a:r>
              <a:rPr lang="en-US" dirty="0">
                <a:latin typeface="Open Sans"/>
                <a:ea typeface="Open Sans"/>
                <a:cs typeface="Open Sans"/>
              </a:rPr>
              <a:t>Cost-of-Service Study Outcomes</a:t>
            </a:r>
          </a:p>
          <a:p>
            <a:endParaRPr lang="en-US" dirty="0">
              <a:latin typeface="Open Sans"/>
              <a:ea typeface="Open Sans"/>
              <a:cs typeface="Open Sans"/>
            </a:endParaRPr>
          </a:p>
        </p:txBody>
      </p:sp>
      <p:sp>
        <p:nvSpPr>
          <p:cNvPr id="3" name="Content Placeholder 2">
            <a:extLst>
              <a:ext uri="{FF2B5EF4-FFF2-40B4-BE49-F238E27FC236}">
                <a16:creationId xmlns:a16="http://schemas.microsoft.com/office/drawing/2014/main" id="{8A30423C-77A8-6E63-0E21-74B3CC5927CE}"/>
              </a:ext>
            </a:extLst>
          </p:cNvPr>
          <p:cNvSpPr>
            <a:spLocks noGrp="1"/>
          </p:cNvSpPr>
          <p:nvPr>
            <p:ph sz="half" idx="1"/>
          </p:nvPr>
        </p:nvSpPr>
        <p:spPr>
          <a:xfrm>
            <a:off x="951363" y="1409314"/>
            <a:ext cx="5687331" cy="4039371"/>
          </a:xfrm>
        </p:spPr>
        <p:txBody>
          <a:bodyPr vert="horz" lIns="91440" tIns="45720" rIns="91440" bIns="45720" rtlCol="0" anchor="t">
            <a:normAutofit/>
          </a:bodyPr>
          <a:lstStyle/>
          <a:p>
            <a:r>
              <a:rPr lang="en-US" sz="2400" dirty="0">
                <a:latin typeface="Open Sans"/>
                <a:ea typeface="Open Sans"/>
                <a:cs typeface="Calibri"/>
              </a:rPr>
              <a:t>The City cannot charge residents more than the actual cost of the service </a:t>
            </a:r>
          </a:p>
          <a:p>
            <a:r>
              <a:rPr lang="en-US" sz="2400" dirty="0">
                <a:latin typeface="Open Sans"/>
                <a:ea typeface="Open Sans"/>
                <a:cs typeface="Open Sans"/>
              </a:rPr>
              <a:t>Makes recommendation to the City Council. Councilmembers may decide to:</a:t>
            </a:r>
          </a:p>
          <a:p>
            <a:pPr lvl="1"/>
            <a:r>
              <a:rPr lang="en-US" dirty="0">
                <a:latin typeface="Open Sans"/>
                <a:ea typeface="Open Sans"/>
                <a:cs typeface="Open Sans"/>
              </a:rPr>
              <a:t>Adopt a fee</a:t>
            </a:r>
          </a:p>
          <a:p>
            <a:pPr lvl="1"/>
            <a:r>
              <a:rPr lang="en-US" dirty="0">
                <a:latin typeface="Open Sans"/>
                <a:ea typeface="Open Sans"/>
                <a:cs typeface="Open Sans"/>
              </a:rPr>
              <a:t>Not adopt a fee</a:t>
            </a:r>
          </a:p>
          <a:p>
            <a:pPr lvl="1"/>
            <a:r>
              <a:rPr lang="en-US" dirty="0">
                <a:latin typeface="Open Sans"/>
                <a:ea typeface="Open Sans"/>
                <a:cs typeface="Open Sans"/>
              </a:rPr>
              <a:t>Adopt a portion of the fee</a:t>
            </a:r>
            <a:endParaRPr lang="en-US" dirty="0"/>
          </a:p>
        </p:txBody>
      </p:sp>
      <p:sp>
        <p:nvSpPr>
          <p:cNvPr id="7" name="Slide Number Placeholder 6">
            <a:extLst>
              <a:ext uri="{FF2B5EF4-FFF2-40B4-BE49-F238E27FC236}">
                <a16:creationId xmlns:a16="http://schemas.microsoft.com/office/drawing/2014/main" id="{22C2F0DF-DD78-5691-AA8F-158E589BAB0D}"/>
              </a:ext>
            </a:extLst>
          </p:cNvPr>
          <p:cNvSpPr>
            <a:spLocks noGrp="1"/>
          </p:cNvSpPr>
          <p:nvPr>
            <p:ph type="sldNum" sz="quarter" idx="4"/>
          </p:nvPr>
        </p:nvSpPr>
        <p:spPr/>
        <p:txBody>
          <a:bodyPr/>
          <a:lstStyle/>
          <a:p>
            <a:fld id="{90FCBB43-4EE7-4AE0-A011-CC9052827149}" type="slidenum">
              <a:rPr lang="en-US" smtClean="0"/>
              <a:pPr/>
              <a:t>12</a:t>
            </a:fld>
            <a:endParaRPr lang="en-US"/>
          </a:p>
        </p:txBody>
      </p:sp>
      <p:pic>
        <p:nvPicPr>
          <p:cNvPr id="4" name="Picture 3" descr="A person holding a blue container&#10;&#10;Description automatically generated">
            <a:extLst>
              <a:ext uri="{FF2B5EF4-FFF2-40B4-BE49-F238E27FC236}">
                <a16:creationId xmlns:a16="http://schemas.microsoft.com/office/drawing/2014/main" id="{0F46EF5F-58BF-1692-84A2-EF8BC9AB26FD}"/>
              </a:ext>
            </a:extLst>
          </p:cNvPr>
          <p:cNvPicPr>
            <a:picLocks noChangeAspect="1"/>
          </p:cNvPicPr>
          <p:nvPr/>
        </p:nvPicPr>
        <p:blipFill>
          <a:blip r:embed="rId2"/>
          <a:stretch>
            <a:fillRect/>
          </a:stretch>
        </p:blipFill>
        <p:spPr>
          <a:xfrm>
            <a:off x="7685902" y="1332317"/>
            <a:ext cx="3323968" cy="4427137"/>
          </a:xfrm>
          <a:prstGeom prst="rect">
            <a:avLst/>
          </a:prstGeom>
        </p:spPr>
      </p:pic>
    </p:spTree>
    <p:extLst>
      <p:ext uri="{BB962C8B-B14F-4D97-AF65-F5344CB8AC3E}">
        <p14:creationId xmlns:p14="http://schemas.microsoft.com/office/powerpoint/2010/main" val="94538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3426-E688-F749-39D4-32E56DC3659F}"/>
              </a:ext>
            </a:extLst>
          </p:cNvPr>
          <p:cNvSpPr>
            <a:spLocks noGrp="1"/>
          </p:cNvSpPr>
          <p:nvPr>
            <p:ph type="title"/>
          </p:nvPr>
        </p:nvSpPr>
        <p:spPr>
          <a:xfrm>
            <a:off x="1519383" y="506627"/>
            <a:ext cx="10515600" cy="801764"/>
          </a:xfrm>
        </p:spPr>
        <p:txBody>
          <a:bodyPr/>
          <a:lstStyle/>
          <a:p>
            <a:r>
              <a:rPr lang="en-US" sz="2800" dirty="0">
                <a:latin typeface="Open Sans"/>
                <a:ea typeface="Open Sans"/>
                <a:cs typeface="Open Sans"/>
              </a:rPr>
              <a:t>45-day Waiting Period</a:t>
            </a:r>
            <a:endParaRPr lang="en-US" sz="2800" b="0" dirty="0">
              <a:latin typeface="Open Sans"/>
              <a:ea typeface="Open Sans"/>
              <a:cs typeface="Open Sans"/>
            </a:endParaRPr>
          </a:p>
          <a:p>
            <a:endParaRPr lang="en-US" dirty="0">
              <a:latin typeface="Open Sans"/>
              <a:ea typeface="Open Sans"/>
              <a:cs typeface="Open Sans"/>
            </a:endParaRPr>
          </a:p>
        </p:txBody>
      </p:sp>
      <p:sp>
        <p:nvSpPr>
          <p:cNvPr id="3" name="Content Placeholder 2">
            <a:extLst>
              <a:ext uri="{FF2B5EF4-FFF2-40B4-BE49-F238E27FC236}">
                <a16:creationId xmlns:a16="http://schemas.microsoft.com/office/drawing/2014/main" id="{8A30423C-77A8-6E63-0E21-74B3CC5927CE}"/>
              </a:ext>
            </a:extLst>
          </p:cNvPr>
          <p:cNvSpPr>
            <a:spLocks noGrp="1"/>
          </p:cNvSpPr>
          <p:nvPr>
            <p:ph sz="half" idx="1"/>
          </p:nvPr>
        </p:nvSpPr>
        <p:spPr>
          <a:xfrm>
            <a:off x="831870" y="1308391"/>
            <a:ext cx="5687331" cy="4039371"/>
          </a:xfrm>
        </p:spPr>
        <p:txBody>
          <a:bodyPr vert="horz" lIns="91440" tIns="45720" rIns="91440" bIns="45720" rtlCol="0" anchor="t">
            <a:normAutofit/>
          </a:bodyPr>
          <a:lstStyle/>
          <a:p>
            <a:r>
              <a:rPr lang="en-US" sz="2400" dirty="0">
                <a:latin typeface="Open Sans"/>
                <a:ea typeface="Open Sans"/>
                <a:cs typeface="Calibri"/>
              </a:rPr>
              <a:t>Postage-paid mailers sent to impacted property owners</a:t>
            </a:r>
          </a:p>
          <a:p>
            <a:r>
              <a:rPr lang="en-US" sz="2400" dirty="0">
                <a:latin typeface="Open Sans"/>
                <a:ea typeface="Open Sans"/>
                <a:cs typeface="Open Sans"/>
              </a:rPr>
              <a:t>Recipients will have 45 days to respond</a:t>
            </a:r>
          </a:p>
          <a:p>
            <a:r>
              <a:rPr lang="en-US" sz="2400" dirty="0">
                <a:latin typeface="Open Sans"/>
                <a:ea typeface="Open Sans"/>
                <a:cs typeface="Open Sans"/>
              </a:rPr>
              <a:t>If opposition exceeds 50%, a fee will not be implemented</a:t>
            </a:r>
            <a:endParaRPr lang="en-US" dirty="0"/>
          </a:p>
        </p:txBody>
      </p:sp>
      <p:sp>
        <p:nvSpPr>
          <p:cNvPr id="7" name="Slide Number Placeholder 6">
            <a:extLst>
              <a:ext uri="{FF2B5EF4-FFF2-40B4-BE49-F238E27FC236}">
                <a16:creationId xmlns:a16="http://schemas.microsoft.com/office/drawing/2014/main" id="{22C2F0DF-DD78-5691-AA8F-158E589BAB0D}"/>
              </a:ext>
            </a:extLst>
          </p:cNvPr>
          <p:cNvSpPr>
            <a:spLocks noGrp="1"/>
          </p:cNvSpPr>
          <p:nvPr>
            <p:ph type="sldNum" sz="quarter" idx="4"/>
          </p:nvPr>
        </p:nvSpPr>
        <p:spPr/>
        <p:txBody>
          <a:bodyPr/>
          <a:lstStyle/>
          <a:p>
            <a:fld id="{90FCBB43-4EE7-4AE0-A011-CC9052827149}" type="slidenum">
              <a:rPr lang="en-US" smtClean="0"/>
              <a:pPr/>
              <a:t>13</a:t>
            </a:fld>
            <a:endParaRPr lang="en-US"/>
          </a:p>
        </p:txBody>
      </p:sp>
      <p:pic>
        <p:nvPicPr>
          <p:cNvPr id="6" name="Picture 5" descr="A blue and black trash cans next to a building&#10;&#10;Description automatically generated">
            <a:extLst>
              <a:ext uri="{FF2B5EF4-FFF2-40B4-BE49-F238E27FC236}">
                <a16:creationId xmlns:a16="http://schemas.microsoft.com/office/drawing/2014/main" id="{CB2DBDA4-9383-355A-7A88-BE05707565A4}"/>
              </a:ext>
            </a:extLst>
          </p:cNvPr>
          <p:cNvPicPr>
            <a:picLocks noChangeAspect="1"/>
          </p:cNvPicPr>
          <p:nvPr/>
        </p:nvPicPr>
        <p:blipFill>
          <a:blip r:embed="rId2"/>
          <a:srcRect l="16601" r="13834" b="-298"/>
          <a:stretch/>
        </p:blipFill>
        <p:spPr>
          <a:xfrm>
            <a:off x="6777183" y="938209"/>
            <a:ext cx="4760459" cy="4611400"/>
          </a:xfrm>
          <a:prstGeom prst="rect">
            <a:avLst/>
          </a:prstGeom>
        </p:spPr>
      </p:pic>
    </p:spTree>
    <p:extLst>
      <p:ext uri="{BB962C8B-B14F-4D97-AF65-F5344CB8AC3E}">
        <p14:creationId xmlns:p14="http://schemas.microsoft.com/office/powerpoint/2010/main" val="279294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3426-E688-F749-39D4-32E56DC3659F}"/>
              </a:ext>
            </a:extLst>
          </p:cNvPr>
          <p:cNvSpPr>
            <a:spLocks noGrp="1"/>
          </p:cNvSpPr>
          <p:nvPr>
            <p:ph type="title"/>
          </p:nvPr>
        </p:nvSpPr>
        <p:spPr>
          <a:xfrm>
            <a:off x="1676400" y="532246"/>
            <a:ext cx="10515600" cy="736696"/>
          </a:xfrm>
        </p:spPr>
        <p:txBody>
          <a:bodyPr/>
          <a:lstStyle/>
          <a:p>
            <a:r>
              <a:rPr lang="en-US" sz="2800" dirty="0">
                <a:latin typeface="Open Sans"/>
                <a:ea typeface="Open Sans"/>
                <a:cs typeface="Open Sans"/>
              </a:rPr>
              <a:t>Next Steps and Questions</a:t>
            </a:r>
            <a:endParaRPr lang="en-US" dirty="0"/>
          </a:p>
          <a:p>
            <a:endParaRPr lang="en-US" dirty="0">
              <a:latin typeface="Open Sans"/>
              <a:ea typeface="Open Sans"/>
              <a:cs typeface="Open Sans"/>
            </a:endParaRPr>
          </a:p>
        </p:txBody>
      </p:sp>
      <p:sp>
        <p:nvSpPr>
          <p:cNvPr id="3" name="Content Placeholder 2">
            <a:extLst>
              <a:ext uri="{FF2B5EF4-FFF2-40B4-BE49-F238E27FC236}">
                <a16:creationId xmlns:a16="http://schemas.microsoft.com/office/drawing/2014/main" id="{8A30423C-77A8-6E63-0E21-74B3CC5927CE}"/>
              </a:ext>
            </a:extLst>
          </p:cNvPr>
          <p:cNvSpPr>
            <a:spLocks noGrp="1"/>
          </p:cNvSpPr>
          <p:nvPr>
            <p:ph sz="half" idx="1"/>
          </p:nvPr>
        </p:nvSpPr>
        <p:spPr>
          <a:xfrm>
            <a:off x="903538" y="1268942"/>
            <a:ext cx="5287197" cy="4039371"/>
          </a:xfrm>
        </p:spPr>
        <p:txBody>
          <a:bodyPr vert="horz" lIns="91440" tIns="45720" rIns="91440" bIns="45720" rtlCol="0" anchor="t">
            <a:normAutofit/>
          </a:bodyPr>
          <a:lstStyle/>
          <a:p>
            <a:r>
              <a:rPr lang="en-US" sz="2400" dirty="0">
                <a:latin typeface="Open Sans"/>
                <a:ea typeface="Open Sans"/>
                <a:cs typeface="Open Sans"/>
              </a:rPr>
              <a:t>Share this information with your friends and neighbors</a:t>
            </a:r>
          </a:p>
          <a:p>
            <a:r>
              <a:rPr lang="en-US" sz="2400" dirty="0">
                <a:latin typeface="Open Sans"/>
                <a:ea typeface="Open Sans"/>
                <a:cs typeface="Open Sans"/>
              </a:rPr>
              <a:t>Participate in outreach events and provide feedback</a:t>
            </a:r>
          </a:p>
          <a:p>
            <a:r>
              <a:rPr lang="en-US" sz="2400" dirty="0">
                <a:latin typeface="Open Sans"/>
                <a:ea typeface="Open Sans"/>
                <a:cs typeface="Open Sans"/>
              </a:rPr>
              <a:t>Community input is vital to the successful implementation of Measure B</a:t>
            </a:r>
          </a:p>
          <a:p>
            <a:r>
              <a:rPr lang="en-US" sz="2400" dirty="0">
                <a:latin typeface="Open Sans"/>
                <a:ea typeface="Open Sans"/>
                <a:cs typeface="Open Sans"/>
              </a:rPr>
              <a:t>Contact: </a:t>
            </a:r>
            <a:r>
              <a:rPr lang="en-US" sz="2400" b="1" dirty="0">
                <a:latin typeface="Open Sans"/>
                <a:ea typeface="Open Sans"/>
                <a:cs typeface="Open Sans"/>
              </a:rPr>
              <a:t>trash@sandiego.gov</a:t>
            </a:r>
          </a:p>
          <a:p>
            <a:r>
              <a:rPr lang="en-US" sz="2400" dirty="0">
                <a:latin typeface="Open Sans"/>
                <a:ea typeface="Open Sans"/>
                <a:cs typeface="Open Sans"/>
              </a:rPr>
              <a:t>Website: </a:t>
            </a:r>
            <a:r>
              <a:rPr lang="en-US" sz="2400" b="1" dirty="0">
                <a:solidFill>
                  <a:srgbClr val="007B69"/>
                </a:solidFill>
                <a:latin typeface="Open Sans"/>
                <a:ea typeface="Open Sans"/>
                <a:cs typeface="Open Sans"/>
              </a:rPr>
              <a:t>cleangreensd.org </a:t>
            </a:r>
          </a:p>
        </p:txBody>
      </p:sp>
      <p:sp>
        <p:nvSpPr>
          <p:cNvPr id="7" name="Slide Number Placeholder 6">
            <a:extLst>
              <a:ext uri="{FF2B5EF4-FFF2-40B4-BE49-F238E27FC236}">
                <a16:creationId xmlns:a16="http://schemas.microsoft.com/office/drawing/2014/main" id="{22C2F0DF-DD78-5691-AA8F-158E589BAB0D}"/>
              </a:ext>
            </a:extLst>
          </p:cNvPr>
          <p:cNvSpPr>
            <a:spLocks noGrp="1"/>
          </p:cNvSpPr>
          <p:nvPr>
            <p:ph type="sldNum" sz="quarter" idx="4"/>
          </p:nvPr>
        </p:nvSpPr>
        <p:spPr/>
        <p:txBody>
          <a:bodyPr/>
          <a:lstStyle/>
          <a:p>
            <a:fld id="{90FCBB43-4EE7-4AE0-A011-CC9052827149}" type="slidenum">
              <a:rPr lang="en-US" smtClean="0"/>
              <a:pPr/>
              <a:t>14</a:t>
            </a:fld>
            <a:endParaRPr lang="en-US"/>
          </a:p>
        </p:txBody>
      </p:sp>
      <p:pic>
        <p:nvPicPr>
          <p:cNvPr id="5" name="Picture 4" descr="A qr code with a white background&#10;&#10;Description automatically generated">
            <a:extLst>
              <a:ext uri="{FF2B5EF4-FFF2-40B4-BE49-F238E27FC236}">
                <a16:creationId xmlns:a16="http://schemas.microsoft.com/office/drawing/2014/main" id="{15B43F29-9D36-1246-E3A0-291A60168318}"/>
              </a:ext>
            </a:extLst>
          </p:cNvPr>
          <p:cNvPicPr>
            <a:picLocks noChangeAspect="1"/>
          </p:cNvPicPr>
          <p:nvPr/>
        </p:nvPicPr>
        <p:blipFill>
          <a:blip r:embed="rId2"/>
          <a:stretch>
            <a:fillRect/>
          </a:stretch>
        </p:blipFill>
        <p:spPr>
          <a:xfrm>
            <a:off x="8800995" y="926526"/>
            <a:ext cx="2455889" cy="2459324"/>
          </a:xfrm>
          <a:prstGeom prst="rect">
            <a:avLst/>
          </a:prstGeom>
        </p:spPr>
      </p:pic>
      <p:pic>
        <p:nvPicPr>
          <p:cNvPr id="10" name="Picture 9" descr="A qr code with a white background&#10;&#10;Description automatically generated">
            <a:extLst>
              <a:ext uri="{FF2B5EF4-FFF2-40B4-BE49-F238E27FC236}">
                <a16:creationId xmlns:a16="http://schemas.microsoft.com/office/drawing/2014/main" id="{EB36383C-7000-DC4C-804A-5D9CACF516A3}"/>
              </a:ext>
            </a:extLst>
          </p:cNvPr>
          <p:cNvPicPr>
            <a:picLocks noChangeAspect="1"/>
          </p:cNvPicPr>
          <p:nvPr/>
        </p:nvPicPr>
        <p:blipFill>
          <a:blip r:embed="rId3"/>
          <a:stretch>
            <a:fillRect/>
          </a:stretch>
        </p:blipFill>
        <p:spPr>
          <a:xfrm>
            <a:off x="8925480" y="3693612"/>
            <a:ext cx="2362982" cy="2370164"/>
          </a:xfrm>
          <a:prstGeom prst="rect">
            <a:avLst/>
          </a:prstGeom>
        </p:spPr>
      </p:pic>
      <p:sp>
        <p:nvSpPr>
          <p:cNvPr id="12" name="TextBox 11">
            <a:extLst>
              <a:ext uri="{FF2B5EF4-FFF2-40B4-BE49-F238E27FC236}">
                <a16:creationId xmlns:a16="http://schemas.microsoft.com/office/drawing/2014/main" id="{C1A9D8FD-4A7E-DDD4-B038-C89D4E40A836}"/>
              </a:ext>
            </a:extLst>
          </p:cNvPr>
          <p:cNvSpPr txBox="1"/>
          <p:nvPr/>
        </p:nvSpPr>
        <p:spPr>
          <a:xfrm>
            <a:off x="6339749" y="1818157"/>
            <a:ext cx="256331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Open Sans"/>
                <a:ea typeface="Open Sans"/>
                <a:cs typeface="Calibri"/>
              </a:rPr>
              <a:t>Online Questionnaire </a:t>
            </a:r>
            <a:endParaRPr lang="en-US" sz="2400" b="1">
              <a:latin typeface="Open Sans"/>
              <a:ea typeface="Open Sans"/>
              <a:cs typeface="Open Sans"/>
            </a:endParaRPr>
          </a:p>
        </p:txBody>
      </p:sp>
      <p:sp>
        <p:nvSpPr>
          <p:cNvPr id="14" name="TextBox 13">
            <a:extLst>
              <a:ext uri="{FF2B5EF4-FFF2-40B4-BE49-F238E27FC236}">
                <a16:creationId xmlns:a16="http://schemas.microsoft.com/office/drawing/2014/main" id="{FF3132AB-C064-ECD6-2EEB-FEDD19D5F335}"/>
              </a:ext>
            </a:extLst>
          </p:cNvPr>
          <p:cNvSpPr txBox="1"/>
          <p:nvPr/>
        </p:nvSpPr>
        <p:spPr>
          <a:xfrm>
            <a:off x="6518782" y="4510945"/>
            <a:ext cx="19262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Open Sans"/>
                <a:ea typeface="Open Sans"/>
                <a:cs typeface="Calibri"/>
              </a:rPr>
              <a:t>Visit the Website</a:t>
            </a:r>
            <a:endParaRPr lang="en-US" sz="2400" b="1">
              <a:latin typeface="Open Sans"/>
              <a:ea typeface="Open Sans"/>
              <a:cs typeface="Open Sans"/>
            </a:endParaRPr>
          </a:p>
        </p:txBody>
      </p:sp>
    </p:spTree>
    <p:extLst>
      <p:ext uri="{BB962C8B-B14F-4D97-AF65-F5344CB8AC3E}">
        <p14:creationId xmlns:p14="http://schemas.microsoft.com/office/powerpoint/2010/main" val="194206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65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C2F0DF-DD78-5691-AA8F-158E589BAB0D}"/>
              </a:ext>
            </a:extLst>
          </p:cNvPr>
          <p:cNvSpPr>
            <a:spLocks noGrp="1"/>
          </p:cNvSpPr>
          <p:nvPr>
            <p:ph type="sldNum" sz="quarter" idx="4"/>
          </p:nvPr>
        </p:nvSpPr>
        <p:spPr/>
        <p:txBody>
          <a:bodyPr/>
          <a:lstStyle/>
          <a:p>
            <a:fld id="{90FCBB43-4EE7-4AE0-A011-CC9052827149}" type="slidenum">
              <a:rPr lang="en-US" smtClean="0"/>
              <a:pPr/>
              <a:t>2</a:t>
            </a:fld>
            <a:endParaRPr lang="en-US"/>
          </a:p>
        </p:txBody>
      </p:sp>
      <p:sp>
        <p:nvSpPr>
          <p:cNvPr id="4" name="Title 1">
            <a:extLst>
              <a:ext uri="{FF2B5EF4-FFF2-40B4-BE49-F238E27FC236}">
                <a16:creationId xmlns:a16="http://schemas.microsoft.com/office/drawing/2014/main" id="{A23F1995-85E5-1121-AC02-FCA39C10C87D}"/>
              </a:ext>
            </a:extLst>
          </p:cNvPr>
          <p:cNvSpPr txBox="1">
            <a:spLocks/>
          </p:cNvSpPr>
          <p:nvPr/>
        </p:nvSpPr>
        <p:spPr>
          <a:xfrm>
            <a:off x="1650584" y="189771"/>
            <a:ext cx="9866257" cy="931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Historical Context – Trash Services, Then and Now</a:t>
            </a:r>
          </a:p>
        </p:txBody>
      </p:sp>
      <p:sp>
        <p:nvSpPr>
          <p:cNvPr id="5" name="TextBox 4">
            <a:extLst>
              <a:ext uri="{FF2B5EF4-FFF2-40B4-BE49-F238E27FC236}">
                <a16:creationId xmlns:a16="http://schemas.microsoft.com/office/drawing/2014/main" id="{0D43979C-83CA-159F-2EB8-322AF6BC7CEB}"/>
              </a:ext>
            </a:extLst>
          </p:cNvPr>
          <p:cNvSpPr txBox="1"/>
          <p:nvPr/>
        </p:nvSpPr>
        <p:spPr>
          <a:xfrm>
            <a:off x="3137687" y="1640340"/>
            <a:ext cx="4300801" cy="45089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en-US" dirty="0">
                <a:latin typeface="Open Sans"/>
                <a:ea typeface="Open Sans"/>
                <a:cs typeface="Open Sans"/>
              </a:rPr>
              <a:t>Citizens voted for City to take over trash hauling (1919)</a:t>
            </a:r>
            <a:endParaRPr lang="en-US" sz="1000" dirty="0">
              <a:latin typeface="Open Sans"/>
              <a:ea typeface="Open Sans"/>
              <a:cs typeface="Open Sans"/>
            </a:endParaRPr>
          </a:p>
          <a:p>
            <a:pPr marL="742950" lvl="1" indent="-285750">
              <a:spcAft>
                <a:spcPts val="600"/>
              </a:spcAft>
              <a:buFont typeface="Arial"/>
              <a:buChar char="•"/>
            </a:pPr>
            <a:r>
              <a:rPr lang="en-US" dirty="0">
                <a:latin typeface="Open Sans"/>
                <a:ea typeface="Open Sans"/>
                <a:cs typeface="Open Sans"/>
              </a:rPr>
              <a:t>Authorized City to collect a “tax” for the difference between its costs and profits from sales to pig farmers</a:t>
            </a:r>
            <a:endParaRPr lang="en-US" sz="1000" dirty="0">
              <a:latin typeface="Open Sans"/>
              <a:ea typeface="Open Sans"/>
              <a:cs typeface="Open Sans"/>
            </a:endParaRPr>
          </a:p>
          <a:p>
            <a:pPr marL="285750" indent="-285750">
              <a:spcAft>
                <a:spcPts val="600"/>
              </a:spcAft>
              <a:buFont typeface="Arial"/>
              <a:buChar char="•"/>
            </a:pPr>
            <a:r>
              <a:rPr lang="en-US" dirty="0">
                <a:latin typeface="Open Sans"/>
                <a:ea typeface="Open Sans"/>
                <a:cs typeface="Open Sans"/>
              </a:rPr>
              <a:t>Served roughly 100,000 people</a:t>
            </a:r>
          </a:p>
          <a:p>
            <a:pPr marL="742950" lvl="1" indent="-285750">
              <a:spcAft>
                <a:spcPts val="600"/>
              </a:spcAft>
              <a:buFont typeface="Arial"/>
              <a:buChar char="•"/>
            </a:pPr>
            <a:r>
              <a:rPr lang="en-US" dirty="0">
                <a:latin typeface="Open Sans"/>
                <a:ea typeface="Open Sans"/>
                <a:cs typeface="Open Sans"/>
              </a:rPr>
              <a:t>Many worked in agriculture, canneries and fishing</a:t>
            </a:r>
            <a:endParaRPr lang="en-US" sz="1000" dirty="0">
              <a:latin typeface="Open Sans"/>
              <a:ea typeface="Open Sans"/>
              <a:cs typeface="Open Sans"/>
            </a:endParaRPr>
          </a:p>
          <a:p>
            <a:pPr marL="285750" indent="-285750">
              <a:spcAft>
                <a:spcPts val="600"/>
              </a:spcAft>
              <a:buFont typeface="Arial"/>
              <a:buChar char="•"/>
            </a:pPr>
            <a:r>
              <a:rPr lang="en-US" dirty="0">
                <a:latin typeface="Open Sans"/>
                <a:ea typeface="Open Sans"/>
                <a:cs typeface="Open Sans"/>
              </a:rPr>
              <a:t>Daily pickups for businesses</a:t>
            </a:r>
            <a:endParaRPr lang="en-US" sz="1000" dirty="0">
              <a:latin typeface="Open Sans"/>
              <a:ea typeface="Open Sans"/>
              <a:cs typeface="Open Sans"/>
            </a:endParaRPr>
          </a:p>
          <a:p>
            <a:pPr marL="285750" indent="-285750">
              <a:spcAft>
                <a:spcPts val="600"/>
              </a:spcAft>
              <a:buFont typeface="Arial"/>
              <a:buChar char="•"/>
            </a:pPr>
            <a:r>
              <a:rPr lang="en-US" dirty="0">
                <a:latin typeface="Open Sans"/>
                <a:ea typeface="Open Sans"/>
                <a:cs typeface="Open Sans"/>
              </a:rPr>
              <a:t>Twice weekly pickups for homes</a:t>
            </a:r>
          </a:p>
          <a:p>
            <a:pPr marL="285750" indent="-285750">
              <a:spcAft>
                <a:spcPts val="600"/>
              </a:spcAft>
              <a:buFont typeface="Arial"/>
              <a:buChar char="•"/>
            </a:pPr>
            <a:r>
              <a:rPr lang="en-US" dirty="0">
                <a:latin typeface="Open Sans"/>
                <a:ea typeface="Open Sans"/>
                <a:cs typeface="Open Sans"/>
              </a:rPr>
              <a:t>Widespread illegal dumping and burn dumps </a:t>
            </a:r>
          </a:p>
          <a:p>
            <a:pPr marL="285750" indent="-285750">
              <a:spcAft>
                <a:spcPts val="600"/>
              </a:spcAft>
              <a:buFont typeface="Arial"/>
              <a:buChar char="•"/>
            </a:pPr>
            <a:r>
              <a:rPr lang="en-US" dirty="0">
                <a:latin typeface="Open Sans"/>
                <a:ea typeface="Open Sans"/>
                <a:cs typeface="Open Sans"/>
              </a:rPr>
              <a:t>No sanitary landfills until the 1950s</a:t>
            </a:r>
          </a:p>
        </p:txBody>
      </p:sp>
      <p:sp>
        <p:nvSpPr>
          <p:cNvPr id="8" name="TextBox 7">
            <a:extLst>
              <a:ext uri="{FF2B5EF4-FFF2-40B4-BE49-F238E27FC236}">
                <a16:creationId xmlns:a16="http://schemas.microsoft.com/office/drawing/2014/main" id="{110B7B25-5094-3677-6C22-FA9301F787A7}"/>
              </a:ext>
            </a:extLst>
          </p:cNvPr>
          <p:cNvSpPr txBox="1"/>
          <p:nvPr/>
        </p:nvSpPr>
        <p:spPr>
          <a:xfrm>
            <a:off x="7618942" y="1640340"/>
            <a:ext cx="410936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Open Sans"/>
                <a:ea typeface="+mn-lt"/>
                <a:cs typeface="+mn-lt"/>
              </a:rPr>
              <a:t>Serves more than 250,000 homes</a:t>
            </a:r>
          </a:p>
          <a:p>
            <a:pPr marL="285750" indent="-285750">
              <a:buFont typeface="Arial"/>
              <a:buChar char="•"/>
            </a:pPr>
            <a:endParaRPr lang="en-US" sz="1000" dirty="0">
              <a:latin typeface="Open Sans"/>
              <a:ea typeface="Open Sans"/>
              <a:cs typeface="Open Sans"/>
            </a:endParaRPr>
          </a:p>
          <a:p>
            <a:pPr marL="285750" indent="-285750">
              <a:buFont typeface="Arial"/>
              <a:buChar char="•"/>
            </a:pPr>
            <a:r>
              <a:rPr lang="en-US" dirty="0">
                <a:latin typeface="Open Sans"/>
                <a:ea typeface="+mn-lt"/>
                <a:cs typeface="+mn-lt"/>
              </a:rPr>
              <a:t>Weekly home trash/organics pickup</a:t>
            </a:r>
          </a:p>
          <a:p>
            <a:pPr marL="285750" indent="-285750">
              <a:buFont typeface="Arial"/>
              <a:buChar char="•"/>
            </a:pPr>
            <a:endParaRPr lang="en-US" sz="1000" dirty="0">
              <a:latin typeface="Open Sans"/>
              <a:ea typeface="Open Sans"/>
              <a:cs typeface="Open Sans"/>
            </a:endParaRPr>
          </a:p>
          <a:p>
            <a:pPr marL="285750" indent="-285750">
              <a:buFont typeface="Arial"/>
              <a:buChar char="•"/>
            </a:pPr>
            <a:r>
              <a:rPr lang="en-US" dirty="0">
                <a:latin typeface="Open Sans"/>
                <a:ea typeface="+mn-lt"/>
                <a:cs typeface="+mn-lt"/>
              </a:rPr>
              <a:t>Biweekly recycling pickup</a:t>
            </a:r>
          </a:p>
          <a:p>
            <a:pPr marL="285750" indent="-285750">
              <a:buFont typeface="Arial"/>
              <a:buChar char="•"/>
            </a:pPr>
            <a:endParaRPr lang="en-US" sz="1000" dirty="0">
              <a:latin typeface="Open Sans"/>
              <a:ea typeface="Open Sans"/>
              <a:cs typeface="Open Sans"/>
            </a:endParaRPr>
          </a:p>
          <a:p>
            <a:pPr marL="285750" indent="-285750">
              <a:buFont typeface="Arial"/>
              <a:buChar char="•"/>
            </a:pPr>
            <a:r>
              <a:rPr lang="en-US" dirty="0">
                <a:latin typeface="Open Sans"/>
                <a:ea typeface="+mn-lt"/>
                <a:cs typeface="+mn-lt"/>
              </a:rPr>
              <a:t>Organic recycling and free compost </a:t>
            </a:r>
            <a:endParaRPr lang="en-US" dirty="0"/>
          </a:p>
          <a:p>
            <a:pPr marL="285750" indent="-285750">
              <a:buFont typeface="Arial"/>
              <a:buChar char="•"/>
            </a:pPr>
            <a:endParaRPr lang="en-US" sz="1000" dirty="0">
              <a:latin typeface="Open Sans"/>
              <a:ea typeface="+mn-lt"/>
              <a:cs typeface="+mn-lt"/>
            </a:endParaRPr>
          </a:p>
          <a:p>
            <a:pPr marL="285750" indent="-285750">
              <a:buFont typeface="Arial"/>
              <a:buChar char="•"/>
            </a:pPr>
            <a:r>
              <a:rPr lang="en-US" dirty="0">
                <a:latin typeface="Open Sans"/>
                <a:ea typeface="+mn-lt"/>
                <a:cs typeface="+mn-lt"/>
              </a:rPr>
              <a:t>Household Hazardous Waste education and outreach</a:t>
            </a:r>
          </a:p>
          <a:p>
            <a:endParaRPr lang="en-US" dirty="0">
              <a:latin typeface="Open Sans"/>
              <a:ea typeface="+mn-lt"/>
              <a:cs typeface="+mn-lt"/>
            </a:endParaRPr>
          </a:p>
          <a:p>
            <a:r>
              <a:rPr lang="en-US" sz="1600" i="1" dirty="0">
                <a:latin typeface="Open Sans"/>
                <a:ea typeface="+mn-lt"/>
                <a:cs typeface="+mn-lt"/>
              </a:rPr>
              <a:t>* Numbers from Waste Advantage Magazine, October 31, 2022</a:t>
            </a:r>
            <a:endParaRPr lang="en-US" sz="1600" i="1" dirty="0">
              <a:latin typeface="Open Sans"/>
              <a:ea typeface="Open Sans"/>
              <a:cs typeface="Open Sans"/>
            </a:endParaRPr>
          </a:p>
        </p:txBody>
      </p:sp>
      <p:pic>
        <p:nvPicPr>
          <p:cNvPr id="10" name="Picture 9" descr="A black and white photo of a bridge with cars and people&#10;&#10;Description automatically generated">
            <a:extLst>
              <a:ext uri="{FF2B5EF4-FFF2-40B4-BE49-F238E27FC236}">
                <a16:creationId xmlns:a16="http://schemas.microsoft.com/office/drawing/2014/main" id="{A4009B35-47A8-F298-EE63-4AA31430727F}"/>
              </a:ext>
            </a:extLst>
          </p:cNvPr>
          <p:cNvPicPr>
            <a:picLocks noChangeAspect="1"/>
          </p:cNvPicPr>
          <p:nvPr/>
        </p:nvPicPr>
        <p:blipFill>
          <a:blip r:embed="rId2"/>
          <a:stretch>
            <a:fillRect/>
          </a:stretch>
        </p:blipFill>
        <p:spPr>
          <a:xfrm>
            <a:off x="343936" y="3719384"/>
            <a:ext cx="2613297" cy="1974188"/>
          </a:xfrm>
          <a:prstGeom prst="rect">
            <a:avLst/>
          </a:prstGeom>
        </p:spPr>
      </p:pic>
      <p:pic>
        <p:nvPicPr>
          <p:cNvPr id="11" name="Picture 10" descr="A horse pulling a wagon&#10;&#10;Description automatically generated">
            <a:extLst>
              <a:ext uri="{FF2B5EF4-FFF2-40B4-BE49-F238E27FC236}">
                <a16:creationId xmlns:a16="http://schemas.microsoft.com/office/drawing/2014/main" id="{8AF0B44C-7E55-1D73-CD05-3985ABAB14CB}"/>
              </a:ext>
            </a:extLst>
          </p:cNvPr>
          <p:cNvPicPr>
            <a:picLocks noChangeAspect="1"/>
          </p:cNvPicPr>
          <p:nvPr/>
        </p:nvPicPr>
        <p:blipFill>
          <a:blip r:embed="rId3"/>
          <a:stretch>
            <a:fillRect/>
          </a:stretch>
        </p:blipFill>
        <p:spPr>
          <a:xfrm>
            <a:off x="343936" y="1736742"/>
            <a:ext cx="2613296" cy="1982642"/>
          </a:xfrm>
          <a:prstGeom prst="rect">
            <a:avLst/>
          </a:prstGeom>
        </p:spPr>
      </p:pic>
      <p:sp>
        <p:nvSpPr>
          <p:cNvPr id="17" name="Title 1">
            <a:extLst>
              <a:ext uri="{FF2B5EF4-FFF2-40B4-BE49-F238E27FC236}">
                <a16:creationId xmlns:a16="http://schemas.microsoft.com/office/drawing/2014/main" id="{4CEC2601-94BE-C96D-929F-58F89F563CE1}"/>
              </a:ext>
            </a:extLst>
          </p:cNvPr>
          <p:cNvSpPr txBox="1">
            <a:spLocks/>
          </p:cNvSpPr>
          <p:nvPr/>
        </p:nvSpPr>
        <p:spPr>
          <a:xfrm>
            <a:off x="2957233" y="867295"/>
            <a:ext cx="1293492" cy="931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800" dirty="0"/>
              <a:t>1920s</a:t>
            </a:r>
          </a:p>
        </p:txBody>
      </p:sp>
      <p:sp>
        <p:nvSpPr>
          <p:cNvPr id="18" name="Title 1">
            <a:extLst>
              <a:ext uri="{FF2B5EF4-FFF2-40B4-BE49-F238E27FC236}">
                <a16:creationId xmlns:a16="http://schemas.microsoft.com/office/drawing/2014/main" id="{19791943-68B6-129A-3D23-3B6BC13D26BB}"/>
              </a:ext>
            </a:extLst>
          </p:cNvPr>
          <p:cNvSpPr txBox="1">
            <a:spLocks/>
          </p:cNvSpPr>
          <p:nvPr/>
        </p:nvSpPr>
        <p:spPr>
          <a:xfrm>
            <a:off x="7538512" y="923077"/>
            <a:ext cx="1293493" cy="820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800" dirty="0"/>
              <a:t>2020s</a:t>
            </a:r>
          </a:p>
        </p:txBody>
      </p:sp>
    </p:spTree>
    <p:extLst>
      <p:ext uri="{BB962C8B-B14F-4D97-AF65-F5344CB8AC3E}">
        <p14:creationId xmlns:p14="http://schemas.microsoft.com/office/powerpoint/2010/main" val="359866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828C5-0152-8572-BFE7-1812606CDA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79B3B-438D-72CC-8EC8-0D5AA4DFACC0}"/>
              </a:ext>
            </a:extLst>
          </p:cNvPr>
          <p:cNvSpPr>
            <a:spLocks noGrp="1"/>
          </p:cNvSpPr>
          <p:nvPr>
            <p:ph type="title"/>
          </p:nvPr>
        </p:nvSpPr>
        <p:spPr>
          <a:xfrm>
            <a:off x="1705233" y="199704"/>
            <a:ext cx="9586784" cy="931584"/>
          </a:xfrm>
        </p:spPr>
        <p:txBody>
          <a:bodyPr/>
          <a:lstStyle/>
          <a:p>
            <a:r>
              <a:rPr lang="en-US" dirty="0">
                <a:latin typeface="Open Sans"/>
                <a:ea typeface="Open Sans"/>
                <a:cs typeface="Open Sans"/>
              </a:rPr>
              <a:t>About Measure B . . .</a:t>
            </a:r>
          </a:p>
        </p:txBody>
      </p:sp>
      <p:sp>
        <p:nvSpPr>
          <p:cNvPr id="3" name="Content Placeholder 2">
            <a:extLst>
              <a:ext uri="{FF2B5EF4-FFF2-40B4-BE49-F238E27FC236}">
                <a16:creationId xmlns:a16="http://schemas.microsoft.com/office/drawing/2014/main" id="{664FADE3-489D-7140-ED56-30D793A683A6}"/>
              </a:ext>
            </a:extLst>
          </p:cNvPr>
          <p:cNvSpPr>
            <a:spLocks noGrp="1"/>
          </p:cNvSpPr>
          <p:nvPr>
            <p:ph sz="half" idx="1"/>
          </p:nvPr>
        </p:nvSpPr>
        <p:spPr>
          <a:xfrm>
            <a:off x="742665" y="1409881"/>
            <a:ext cx="6613751" cy="4038237"/>
          </a:xfrm>
        </p:spPr>
        <p:txBody>
          <a:bodyPr vert="horz" lIns="91440" tIns="45720" rIns="91440" bIns="45720" rtlCol="0" anchor="t">
            <a:normAutofit/>
          </a:bodyPr>
          <a:lstStyle/>
          <a:p>
            <a:r>
              <a:rPr lang="en-US" sz="2400" dirty="0">
                <a:latin typeface="Open Sans"/>
                <a:ea typeface="Open Sans"/>
                <a:cs typeface="Calibri"/>
              </a:rPr>
              <a:t>Passed by San Diego voters in 2022</a:t>
            </a:r>
          </a:p>
          <a:p>
            <a:r>
              <a:rPr lang="en-US" sz="2400" dirty="0">
                <a:latin typeface="Open Sans"/>
                <a:ea typeface="Open Sans"/>
                <a:cs typeface="Calibri"/>
              </a:rPr>
              <a:t>Allows review of trash collection services and fees</a:t>
            </a:r>
          </a:p>
          <a:p>
            <a:r>
              <a:rPr lang="en-US" sz="2400" dirty="0">
                <a:latin typeface="Open Sans"/>
                <a:ea typeface="Open Sans"/>
                <a:cs typeface="Calibri"/>
              </a:rPr>
              <a:t>Potential for enhanced services based on public input</a:t>
            </a:r>
          </a:p>
          <a:p>
            <a:r>
              <a:rPr lang="en-US" sz="2400" dirty="0">
                <a:latin typeface="Open Sans"/>
                <a:ea typeface="Open Sans"/>
                <a:cs typeface="Calibri"/>
              </a:rPr>
              <a:t>City may begin charging single-family homes a fee for trash services</a:t>
            </a:r>
            <a:endParaRPr lang="en-US" sz="2400" dirty="0">
              <a:latin typeface="Open Sans"/>
              <a:ea typeface="Open Sans"/>
              <a:cs typeface="Open Sans"/>
            </a:endParaRPr>
          </a:p>
        </p:txBody>
      </p:sp>
      <p:sp>
        <p:nvSpPr>
          <p:cNvPr id="7" name="Slide Number Placeholder 6">
            <a:extLst>
              <a:ext uri="{FF2B5EF4-FFF2-40B4-BE49-F238E27FC236}">
                <a16:creationId xmlns:a16="http://schemas.microsoft.com/office/drawing/2014/main" id="{3979EDC0-DC72-0FEA-79F7-E66C41FFB267}"/>
              </a:ext>
            </a:extLst>
          </p:cNvPr>
          <p:cNvSpPr>
            <a:spLocks noGrp="1"/>
          </p:cNvSpPr>
          <p:nvPr>
            <p:ph type="sldNum" sz="quarter" idx="4"/>
          </p:nvPr>
        </p:nvSpPr>
        <p:spPr/>
        <p:txBody>
          <a:bodyPr/>
          <a:lstStyle/>
          <a:p>
            <a:fld id="{90FCBB43-4EE7-4AE0-A011-CC9052827149}" type="slidenum">
              <a:rPr lang="en-US" smtClean="0"/>
              <a:pPr/>
              <a:t>3</a:t>
            </a:fld>
            <a:endParaRPr lang="en-US"/>
          </a:p>
        </p:txBody>
      </p:sp>
      <p:pic>
        <p:nvPicPr>
          <p:cNvPr id="6" name="Picture 5" descr="A person throwing leaves into a green trash can&#10;&#10;Description automatically generated">
            <a:extLst>
              <a:ext uri="{FF2B5EF4-FFF2-40B4-BE49-F238E27FC236}">
                <a16:creationId xmlns:a16="http://schemas.microsoft.com/office/drawing/2014/main" id="{42D8821D-22C6-8FAC-4E63-C1152FEA0EEB}"/>
              </a:ext>
            </a:extLst>
          </p:cNvPr>
          <p:cNvPicPr>
            <a:picLocks noChangeAspect="1"/>
          </p:cNvPicPr>
          <p:nvPr/>
        </p:nvPicPr>
        <p:blipFill>
          <a:blip r:embed="rId2"/>
          <a:srcRect l="23654" b="244"/>
          <a:stretch/>
        </p:blipFill>
        <p:spPr>
          <a:xfrm>
            <a:off x="7680425" y="1468975"/>
            <a:ext cx="3970035" cy="3452000"/>
          </a:xfrm>
          <a:prstGeom prst="rect">
            <a:avLst/>
          </a:prstGeom>
        </p:spPr>
      </p:pic>
    </p:spTree>
    <p:extLst>
      <p:ext uri="{BB962C8B-B14F-4D97-AF65-F5344CB8AC3E}">
        <p14:creationId xmlns:p14="http://schemas.microsoft.com/office/powerpoint/2010/main" val="345334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3426-E688-F749-39D4-32E56DC3659F}"/>
              </a:ext>
            </a:extLst>
          </p:cNvPr>
          <p:cNvSpPr>
            <a:spLocks noGrp="1"/>
          </p:cNvSpPr>
          <p:nvPr>
            <p:ph type="title"/>
          </p:nvPr>
        </p:nvSpPr>
        <p:spPr>
          <a:xfrm>
            <a:off x="1676400" y="324465"/>
            <a:ext cx="10515600" cy="821924"/>
          </a:xfrm>
        </p:spPr>
        <p:txBody>
          <a:bodyPr/>
          <a:lstStyle/>
          <a:p>
            <a:r>
              <a:rPr lang="en-US" dirty="0">
                <a:latin typeface="Open Sans"/>
                <a:ea typeface="Open Sans"/>
                <a:cs typeface="Open Sans"/>
              </a:rPr>
              <a:t>The Cost-of-Service Study will determine...</a:t>
            </a:r>
          </a:p>
        </p:txBody>
      </p:sp>
      <p:sp>
        <p:nvSpPr>
          <p:cNvPr id="3" name="Content Placeholder 2">
            <a:extLst>
              <a:ext uri="{FF2B5EF4-FFF2-40B4-BE49-F238E27FC236}">
                <a16:creationId xmlns:a16="http://schemas.microsoft.com/office/drawing/2014/main" id="{8A30423C-77A8-6E63-0E21-74B3CC5927CE}"/>
              </a:ext>
            </a:extLst>
          </p:cNvPr>
          <p:cNvSpPr>
            <a:spLocks noGrp="1"/>
          </p:cNvSpPr>
          <p:nvPr>
            <p:ph sz="half" idx="1"/>
          </p:nvPr>
        </p:nvSpPr>
        <p:spPr>
          <a:xfrm>
            <a:off x="742951" y="1581666"/>
            <a:ext cx="6814456" cy="4450646"/>
          </a:xfrm>
        </p:spPr>
        <p:txBody>
          <a:bodyPr vert="horz" lIns="91440" tIns="45720" rIns="91440" bIns="45720" rtlCol="0" anchor="t">
            <a:normAutofit/>
          </a:bodyPr>
          <a:lstStyle/>
          <a:p>
            <a:r>
              <a:rPr lang="en-US" sz="2400" dirty="0">
                <a:latin typeface="Open Sans"/>
                <a:ea typeface="Open Sans"/>
                <a:cs typeface="Calibri"/>
              </a:rPr>
              <a:t>Baseline cost analysis for single-family home collection service</a:t>
            </a:r>
          </a:p>
          <a:p>
            <a:r>
              <a:rPr lang="en-US" sz="2400" dirty="0">
                <a:latin typeface="Open Sans"/>
                <a:ea typeface="Open Sans"/>
                <a:cs typeface="Open Sans"/>
              </a:rPr>
              <a:t>Additional solid waste services based on public input</a:t>
            </a:r>
          </a:p>
          <a:p>
            <a:r>
              <a:rPr lang="en-US" sz="2400" dirty="0">
                <a:latin typeface="Open Sans"/>
                <a:ea typeface="Open Sans"/>
                <a:cs typeface="Open Sans"/>
              </a:rPr>
              <a:t>Fee structure: Could capture all, part, or none of cost</a:t>
            </a:r>
          </a:p>
          <a:p>
            <a:r>
              <a:rPr lang="en-US" sz="2400" dirty="0">
                <a:latin typeface="Open Sans"/>
                <a:ea typeface="Open Sans"/>
                <a:cs typeface="Open Sans"/>
              </a:rPr>
              <a:t>Investigation of discount programs for lower-income residents</a:t>
            </a:r>
          </a:p>
        </p:txBody>
      </p:sp>
      <p:sp>
        <p:nvSpPr>
          <p:cNvPr id="7" name="Slide Number Placeholder 6">
            <a:extLst>
              <a:ext uri="{FF2B5EF4-FFF2-40B4-BE49-F238E27FC236}">
                <a16:creationId xmlns:a16="http://schemas.microsoft.com/office/drawing/2014/main" id="{22C2F0DF-DD78-5691-AA8F-158E589BAB0D}"/>
              </a:ext>
            </a:extLst>
          </p:cNvPr>
          <p:cNvSpPr>
            <a:spLocks noGrp="1"/>
          </p:cNvSpPr>
          <p:nvPr>
            <p:ph type="sldNum" sz="quarter" idx="4"/>
          </p:nvPr>
        </p:nvSpPr>
        <p:spPr/>
        <p:txBody>
          <a:bodyPr/>
          <a:lstStyle/>
          <a:p>
            <a:fld id="{90FCBB43-4EE7-4AE0-A011-CC9052827149}" type="slidenum">
              <a:rPr lang="en-US" smtClean="0"/>
              <a:pPr/>
              <a:t>4</a:t>
            </a:fld>
            <a:endParaRPr lang="en-US"/>
          </a:p>
        </p:txBody>
      </p:sp>
      <p:pic>
        <p:nvPicPr>
          <p:cNvPr id="6" name="Picture 5" descr="A person pushing a green trash can&#10;&#10;Description automatically generated">
            <a:extLst>
              <a:ext uri="{FF2B5EF4-FFF2-40B4-BE49-F238E27FC236}">
                <a16:creationId xmlns:a16="http://schemas.microsoft.com/office/drawing/2014/main" id="{23D68E57-C364-A5C0-E88F-9024358B720C}"/>
              </a:ext>
            </a:extLst>
          </p:cNvPr>
          <p:cNvPicPr>
            <a:picLocks noChangeAspect="1"/>
          </p:cNvPicPr>
          <p:nvPr/>
        </p:nvPicPr>
        <p:blipFill>
          <a:blip r:embed="rId2"/>
          <a:srcRect l="14652" r="21346" b="-247"/>
          <a:stretch/>
        </p:blipFill>
        <p:spPr>
          <a:xfrm>
            <a:off x="7350439" y="1291481"/>
            <a:ext cx="3937606" cy="4036533"/>
          </a:xfrm>
          <a:prstGeom prst="rect">
            <a:avLst/>
          </a:prstGeom>
        </p:spPr>
      </p:pic>
    </p:spTree>
    <p:extLst>
      <p:ext uri="{BB962C8B-B14F-4D97-AF65-F5344CB8AC3E}">
        <p14:creationId xmlns:p14="http://schemas.microsoft.com/office/powerpoint/2010/main" val="373519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C2F0DF-DD78-5691-AA8F-158E589BAB0D}"/>
              </a:ext>
            </a:extLst>
          </p:cNvPr>
          <p:cNvSpPr>
            <a:spLocks noGrp="1"/>
          </p:cNvSpPr>
          <p:nvPr>
            <p:ph type="sldNum" sz="quarter" idx="4"/>
          </p:nvPr>
        </p:nvSpPr>
        <p:spPr/>
        <p:txBody>
          <a:bodyPr/>
          <a:lstStyle/>
          <a:p>
            <a:fld id="{90FCBB43-4EE7-4AE0-A011-CC9052827149}" type="slidenum">
              <a:rPr lang="en-US" smtClean="0"/>
              <a:pPr/>
              <a:t>5</a:t>
            </a:fld>
            <a:endParaRPr lang="en-US"/>
          </a:p>
        </p:txBody>
      </p:sp>
      <p:graphicFrame>
        <p:nvGraphicFramePr>
          <p:cNvPr id="10" name="TextBox 1">
            <a:extLst>
              <a:ext uri="{FF2B5EF4-FFF2-40B4-BE49-F238E27FC236}">
                <a16:creationId xmlns:a16="http://schemas.microsoft.com/office/drawing/2014/main" id="{C8C26A7C-2437-238D-44F8-89921A2A5283}"/>
              </a:ext>
            </a:extLst>
          </p:cNvPr>
          <p:cNvGraphicFramePr/>
          <p:nvPr>
            <p:extLst>
              <p:ext uri="{D42A27DB-BD31-4B8C-83A1-F6EECF244321}">
                <p14:modId xmlns:p14="http://schemas.microsoft.com/office/powerpoint/2010/main" val="1064806356"/>
              </p:ext>
            </p:extLst>
          </p:nvPr>
        </p:nvGraphicFramePr>
        <p:xfrm>
          <a:off x="2799063" y="666304"/>
          <a:ext cx="6830153" cy="5129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545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3426-E688-F749-39D4-32E56DC3659F}"/>
              </a:ext>
            </a:extLst>
          </p:cNvPr>
          <p:cNvSpPr>
            <a:spLocks noGrp="1"/>
          </p:cNvSpPr>
          <p:nvPr>
            <p:ph type="title"/>
          </p:nvPr>
        </p:nvSpPr>
        <p:spPr>
          <a:xfrm>
            <a:off x="1676400" y="359897"/>
            <a:ext cx="10515600" cy="931584"/>
          </a:xfrm>
        </p:spPr>
        <p:txBody>
          <a:bodyPr/>
          <a:lstStyle/>
          <a:p>
            <a:r>
              <a:rPr lang="en-US" dirty="0">
                <a:latin typeface="Open Sans"/>
                <a:ea typeface="Open Sans"/>
                <a:cs typeface="Open Sans"/>
              </a:rPr>
              <a:t>Potential Enhanced Services </a:t>
            </a:r>
          </a:p>
          <a:p>
            <a:endParaRPr lang="en-US" dirty="0">
              <a:latin typeface="Open Sans"/>
              <a:ea typeface="Open Sans"/>
              <a:cs typeface="Open Sans"/>
            </a:endParaRPr>
          </a:p>
        </p:txBody>
      </p:sp>
      <p:sp>
        <p:nvSpPr>
          <p:cNvPr id="3" name="Content Placeholder 2">
            <a:extLst>
              <a:ext uri="{FF2B5EF4-FFF2-40B4-BE49-F238E27FC236}">
                <a16:creationId xmlns:a16="http://schemas.microsoft.com/office/drawing/2014/main" id="{8A30423C-77A8-6E63-0E21-74B3CC5927CE}"/>
              </a:ext>
            </a:extLst>
          </p:cNvPr>
          <p:cNvSpPr>
            <a:spLocks noGrp="1"/>
          </p:cNvSpPr>
          <p:nvPr>
            <p:ph sz="half" idx="1"/>
          </p:nvPr>
        </p:nvSpPr>
        <p:spPr>
          <a:xfrm>
            <a:off x="1064227" y="1409314"/>
            <a:ext cx="5687331" cy="4039371"/>
          </a:xfrm>
        </p:spPr>
        <p:txBody>
          <a:bodyPr vert="horz" lIns="91440" tIns="45720" rIns="91440" bIns="45720" rtlCol="0" anchor="t">
            <a:normAutofit/>
          </a:bodyPr>
          <a:lstStyle/>
          <a:p>
            <a:r>
              <a:rPr lang="en-US" sz="2400" dirty="0">
                <a:latin typeface="Open Sans"/>
                <a:ea typeface="Open Sans"/>
                <a:cs typeface="Calibri"/>
              </a:rPr>
              <a:t>Trash bin provision and replacement at no additional cost</a:t>
            </a:r>
          </a:p>
          <a:p>
            <a:r>
              <a:rPr lang="en-US" sz="2400" dirty="0">
                <a:latin typeface="Open Sans"/>
                <a:ea typeface="Open Sans"/>
                <a:cs typeface="Open Sans"/>
              </a:rPr>
              <a:t>Increased recycling collection</a:t>
            </a:r>
          </a:p>
          <a:p>
            <a:r>
              <a:rPr lang="en-US" sz="2400" dirty="0">
                <a:latin typeface="Open Sans"/>
                <a:ea typeface="Open Sans"/>
                <a:cs typeface="Open Sans"/>
              </a:rPr>
              <a:t>Pickup of bulky items </a:t>
            </a:r>
          </a:p>
          <a:p>
            <a:r>
              <a:rPr lang="en-US" sz="2400" dirty="0">
                <a:latin typeface="Open Sans"/>
                <a:ea typeface="Open Sans"/>
                <a:cs typeface="Open Sans"/>
              </a:rPr>
              <a:t>Others based on public input </a:t>
            </a:r>
            <a:endParaRPr lang="en-US" dirty="0"/>
          </a:p>
        </p:txBody>
      </p:sp>
      <p:sp>
        <p:nvSpPr>
          <p:cNvPr id="7" name="Slide Number Placeholder 6">
            <a:extLst>
              <a:ext uri="{FF2B5EF4-FFF2-40B4-BE49-F238E27FC236}">
                <a16:creationId xmlns:a16="http://schemas.microsoft.com/office/drawing/2014/main" id="{22C2F0DF-DD78-5691-AA8F-158E589BAB0D}"/>
              </a:ext>
            </a:extLst>
          </p:cNvPr>
          <p:cNvSpPr>
            <a:spLocks noGrp="1"/>
          </p:cNvSpPr>
          <p:nvPr>
            <p:ph type="sldNum" sz="quarter" idx="4"/>
          </p:nvPr>
        </p:nvSpPr>
        <p:spPr/>
        <p:txBody>
          <a:bodyPr/>
          <a:lstStyle/>
          <a:p>
            <a:fld id="{90FCBB43-4EE7-4AE0-A011-CC9052827149}" type="slidenum">
              <a:rPr lang="en-US" smtClean="0"/>
              <a:pPr/>
              <a:t>6</a:t>
            </a:fld>
            <a:endParaRPr lang="en-US"/>
          </a:p>
        </p:txBody>
      </p:sp>
      <p:pic>
        <p:nvPicPr>
          <p:cNvPr id="5" name="Picture 4" descr="A person in a truck&#10;&#10;Description automatically generated">
            <a:extLst>
              <a:ext uri="{FF2B5EF4-FFF2-40B4-BE49-F238E27FC236}">
                <a16:creationId xmlns:a16="http://schemas.microsoft.com/office/drawing/2014/main" id="{B24E31AA-1E9D-380F-6756-6CD98EC3F601}"/>
              </a:ext>
            </a:extLst>
          </p:cNvPr>
          <p:cNvPicPr>
            <a:picLocks noChangeAspect="1"/>
          </p:cNvPicPr>
          <p:nvPr/>
        </p:nvPicPr>
        <p:blipFill>
          <a:blip r:embed="rId2"/>
          <a:srcRect t="40" r="25373" b="199"/>
          <a:stretch/>
        </p:blipFill>
        <p:spPr>
          <a:xfrm>
            <a:off x="7718774" y="1186249"/>
            <a:ext cx="4186112" cy="4202661"/>
          </a:xfrm>
          <a:prstGeom prst="rect">
            <a:avLst/>
          </a:prstGeom>
        </p:spPr>
      </p:pic>
    </p:spTree>
    <p:extLst>
      <p:ext uri="{BB962C8B-B14F-4D97-AF65-F5344CB8AC3E}">
        <p14:creationId xmlns:p14="http://schemas.microsoft.com/office/powerpoint/2010/main" val="1748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9C87E-628B-18B3-B191-0952C41A130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74FD76-9F84-A4D3-5E54-78381D5D7D4A}"/>
              </a:ext>
            </a:extLst>
          </p:cNvPr>
          <p:cNvSpPr>
            <a:spLocks noGrp="1"/>
          </p:cNvSpPr>
          <p:nvPr>
            <p:ph type="sldNum" sz="quarter" idx="4"/>
          </p:nvPr>
        </p:nvSpPr>
        <p:spPr/>
        <p:txBody>
          <a:bodyPr/>
          <a:lstStyle/>
          <a:p>
            <a:fld id="{90FCBB43-4EE7-4AE0-A011-CC9052827149}" type="slidenum">
              <a:rPr lang="en-US" smtClean="0"/>
              <a:pPr/>
              <a:t>7</a:t>
            </a:fld>
            <a:endParaRPr lang="en-US"/>
          </a:p>
        </p:txBody>
      </p:sp>
      <p:graphicFrame>
        <p:nvGraphicFramePr>
          <p:cNvPr id="27" name="TextBox 1">
            <a:extLst>
              <a:ext uri="{FF2B5EF4-FFF2-40B4-BE49-F238E27FC236}">
                <a16:creationId xmlns:a16="http://schemas.microsoft.com/office/drawing/2014/main" id="{0C1040FE-0409-ABC8-27FE-671CDF10976F}"/>
              </a:ext>
            </a:extLst>
          </p:cNvPr>
          <p:cNvGraphicFramePr/>
          <p:nvPr>
            <p:extLst>
              <p:ext uri="{D42A27DB-BD31-4B8C-83A1-F6EECF244321}">
                <p14:modId xmlns:p14="http://schemas.microsoft.com/office/powerpoint/2010/main" val="286906564"/>
              </p:ext>
            </p:extLst>
          </p:nvPr>
        </p:nvGraphicFramePr>
        <p:xfrm>
          <a:off x="1754249" y="1018910"/>
          <a:ext cx="9185836" cy="4368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3085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C2F0DF-DD78-5691-AA8F-158E589BAB0D}"/>
              </a:ext>
            </a:extLst>
          </p:cNvPr>
          <p:cNvSpPr>
            <a:spLocks noGrp="1"/>
          </p:cNvSpPr>
          <p:nvPr>
            <p:ph type="sldNum" sz="quarter" idx="4"/>
          </p:nvPr>
        </p:nvSpPr>
        <p:spPr/>
        <p:txBody>
          <a:bodyPr/>
          <a:lstStyle/>
          <a:p>
            <a:fld id="{90FCBB43-4EE7-4AE0-A011-CC9052827149}" type="slidenum">
              <a:rPr lang="en-US" smtClean="0"/>
              <a:pPr/>
              <a:t>8</a:t>
            </a:fld>
            <a:endParaRPr lang="en-US"/>
          </a:p>
        </p:txBody>
      </p:sp>
      <p:pic>
        <p:nvPicPr>
          <p:cNvPr id="3" name="Picture 2" descr="A chart and diagram of a pie chart&#10;&#10;Description automatically generated">
            <a:extLst>
              <a:ext uri="{FF2B5EF4-FFF2-40B4-BE49-F238E27FC236}">
                <a16:creationId xmlns:a16="http://schemas.microsoft.com/office/drawing/2014/main" id="{8D002724-D040-2427-32D9-CEB31F95BB27}"/>
              </a:ext>
            </a:extLst>
          </p:cNvPr>
          <p:cNvPicPr>
            <a:picLocks noChangeAspect="1"/>
          </p:cNvPicPr>
          <p:nvPr/>
        </p:nvPicPr>
        <p:blipFill>
          <a:blip r:embed="rId2">
            <a:extLst>
              <a:ext uri="{28A0092B-C50C-407E-A947-70E740481C1C}">
                <a14:useLocalDpi xmlns:a14="http://schemas.microsoft.com/office/drawing/2010/main" val="0"/>
              </a:ext>
            </a:extLst>
          </a:blip>
          <a:srcRect l="46576" t="11000" r="2490" b="24345"/>
          <a:stretch/>
        </p:blipFill>
        <p:spPr>
          <a:xfrm>
            <a:off x="4485500" y="202949"/>
            <a:ext cx="6936495" cy="6000143"/>
          </a:xfrm>
          <a:prstGeom prst="rect">
            <a:avLst/>
          </a:prstGeom>
        </p:spPr>
      </p:pic>
      <p:sp>
        <p:nvSpPr>
          <p:cNvPr id="12" name="Content Placeholder 2">
            <a:extLst>
              <a:ext uri="{FF2B5EF4-FFF2-40B4-BE49-F238E27FC236}">
                <a16:creationId xmlns:a16="http://schemas.microsoft.com/office/drawing/2014/main" id="{0ABB3D5C-4960-A794-7DA0-C5C31BCA2F23}"/>
              </a:ext>
            </a:extLst>
          </p:cNvPr>
          <p:cNvSpPr>
            <a:spLocks noGrp="1"/>
          </p:cNvSpPr>
          <p:nvPr>
            <p:ph sz="half" idx="1"/>
          </p:nvPr>
        </p:nvSpPr>
        <p:spPr>
          <a:xfrm>
            <a:off x="594669" y="2335427"/>
            <a:ext cx="3248281" cy="3113258"/>
          </a:xfrm>
        </p:spPr>
        <p:txBody>
          <a:bodyPr vert="horz" lIns="91440" tIns="45720" rIns="91440" bIns="45720" rtlCol="0" anchor="t">
            <a:normAutofit fontScale="92500" lnSpcReduction="10000"/>
          </a:bodyPr>
          <a:lstStyle/>
          <a:p>
            <a:pPr>
              <a:lnSpc>
                <a:spcPct val="110000"/>
              </a:lnSpc>
            </a:pPr>
            <a:r>
              <a:rPr lang="en-US" sz="2400" dirty="0">
                <a:latin typeface="Open Sans"/>
                <a:ea typeface="Open Sans"/>
                <a:cs typeface="Calibri"/>
              </a:rPr>
              <a:t>Property and sales taxes paid by all residents</a:t>
            </a:r>
          </a:p>
          <a:p>
            <a:pPr>
              <a:lnSpc>
                <a:spcPct val="110000"/>
              </a:lnSpc>
            </a:pPr>
            <a:r>
              <a:rPr lang="en-US" sz="2400" dirty="0">
                <a:latin typeface="Open Sans"/>
                <a:ea typeface="Open Sans"/>
                <a:cs typeface="Open Sans"/>
              </a:rPr>
              <a:t>Free trash services benefit only some</a:t>
            </a:r>
          </a:p>
          <a:p>
            <a:pPr>
              <a:lnSpc>
                <a:spcPct val="110000"/>
              </a:lnSpc>
            </a:pPr>
            <a:r>
              <a:rPr lang="en-US" sz="2400" dirty="0">
                <a:latin typeface="Open Sans"/>
                <a:ea typeface="Open Sans"/>
                <a:cs typeface="Open Sans"/>
              </a:rPr>
              <a:t>3 County Grand Jury Reports instructed City leaders to fix this</a:t>
            </a:r>
            <a:endParaRPr lang="en-US" dirty="0"/>
          </a:p>
        </p:txBody>
      </p:sp>
      <p:sp>
        <p:nvSpPr>
          <p:cNvPr id="13" name="Title 1">
            <a:extLst>
              <a:ext uri="{FF2B5EF4-FFF2-40B4-BE49-F238E27FC236}">
                <a16:creationId xmlns:a16="http://schemas.microsoft.com/office/drawing/2014/main" id="{681F8930-32D9-1765-2A01-9450622A41E2}"/>
              </a:ext>
            </a:extLst>
          </p:cNvPr>
          <p:cNvSpPr>
            <a:spLocks noGrp="1"/>
          </p:cNvSpPr>
          <p:nvPr>
            <p:ph type="title"/>
          </p:nvPr>
        </p:nvSpPr>
        <p:spPr>
          <a:xfrm>
            <a:off x="594669" y="1403843"/>
            <a:ext cx="3248281" cy="931584"/>
          </a:xfrm>
        </p:spPr>
        <p:txBody>
          <a:bodyPr/>
          <a:lstStyle/>
          <a:p>
            <a:r>
              <a:rPr lang="en-US" dirty="0">
                <a:latin typeface="Open Sans"/>
                <a:ea typeface="Open Sans"/>
                <a:cs typeface="Open Sans"/>
              </a:rPr>
              <a:t>Already Paying?</a:t>
            </a:r>
          </a:p>
        </p:txBody>
      </p:sp>
    </p:spTree>
    <p:extLst>
      <p:ext uri="{BB962C8B-B14F-4D97-AF65-F5344CB8AC3E}">
        <p14:creationId xmlns:p14="http://schemas.microsoft.com/office/powerpoint/2010/main" val="143554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85C3-89D9-D7B2-F1B1-2C37B6034B07}"/>
              </a:ext>
            </a:extLst>
          </p:cNvPr>
          <p:cNvSpPr>
            <a:spLocks noGrp="1"/>
          </p:cNvSpPr>
          <p:nvPr>
            <p:ph type="title"/>
          </p:nvPr>
        </p:nvSpPr>
        <p:spPr>
          <a:xfrm>
            <a:off x="1676400" y="257010"/>
            <a:ext cx="10515600" cy="931584"/>
          </a:xfrm>
        </p:spPr>
        <p:txBody>
          <a:bodyPr/>
          <a:lstStyle/>
          <a:p>
            <a:r>
              <a:rPr lang="en-US" dirty="0">
                <a:latin typeface="Open Sans"/>
                <a:ea typeface="Open Sans"/>
                <a:cs typeface="Open Sans"/>
              </a:rPr>
              <a:t>Cost-of-Service Study Timeline</a:t>
            </a:r>
            <a:endParaRPr lang="en-US" dirty="0"/>
          </a:p>
        </p:txBody>
      </p:sp>
      <p:graphicFrame>
        <p:nvGraphicFramePr>
          <p:cNvPr id="5" name="Diagram 2">
            <a:extLst>
              <a:ext uri="{FF2B5EF4-FFF2-40B4-BE49-F238E27FC236}">
                <a16:creationId xmlns:a16="http://schemas.microsoft.com/office/drawing/2014/main" id="{9AF07B43-4FAC-05C8-FB2F-95ABD0EB7AC2}"/>
              </a:ext>
            </a:extLst>
          </p:cNvPr>
          <p:cNvGraphicFramePr/>
          <p:nvPr>
            <p:extLst>
              <p:ext uri="{D42A27DB-BD31-4B8C-83A1-F6EECF244321}">
                <p14:modId xmlns:p14="http://schemas.microsoft.com/office/powerpoint/2010/main" val="4126642645"/>
              </p:ext>
            </p:extLst>
          </p:nvPr>
        </p:nvGraphicFramePr>
        <p:xfrm>
          <a:off x="1160061" y="1060199"/>
          <a:ext cx="9875982" cy="4879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F0D1CA38-5EF6-B332-63AD-924E651926DC}"/>
              </a:ext>
            </a:extLst>
          </p:cNvPr>
          <p:cNvSpPr>
            <a:spLocks noGrp="1"/>
          </p:cNvSpPr>
          <p:nvPr>
            <p:ph type="sldNum" sz="quarter" idx="4"/>
          </p:nvPr>
        </p:nvSpPr>
        <p:spPr/>
        <p:txBody>
          <a:bodyPr/>
          <a:lstStyle/>
          <a:p>
            <a:fld id="{90FCBB43-4EE7-4AE0-A011-CC9052827149}" type="slidenum">
              <a:rPr lang="en-US" smtClean="0"/>
              <a:pPr/>
              <a:t>9</a:t>
            </a:fld>
            <a:endParaRPr lang="en-US"/>
          </a:p>
        </p:txBody>
      </p:sp>
    </p:spTree>
    <p:extLst>
      <p:ext uri="{BB962C8B-B14F-4D97-AF65-F5344CB8AC3E}">
        <p14:creationId xmlns:p14="http://schemas.microsoft.com/office/powerpoint/2010/main" val="3462303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D COS">
      <a:dk1>
        <a:srgbClr val="37424A"/>
      </a:dk1>
      <a:lt1>
        <a:sysClr val="window" lastClr="FFFFFF"/>
      </a:lt1>
      <a:dk2>
        <a:srgbClr val="007B69"/>
      </a:dk2>
      <a:lt2>
        <a:srgbClr val="DAD7CB"/>
      </a:lt2>
      <a:accent1>
        <a:srgbClr val="0098DB"/>
      </a:accent1>
      <a:accent2>
        <a:srgbClr val="00C7B2"/>
      </a:accent2>
      <a:accent3>
        <a:srgbClr val="FF9E17"/>
      </a:accent3>
      <a:accent4>
        <a:srgbClr val="00A398"/>
      </a:accent4>
      <a:accent5>
        <a:srgbClr val="FFDD00"/>
      </a:accent5>
      <a:accent6>
        <a:srgbClr val="00549F"/>
      </a:accent6>
      <a:hlink>
        <a:srgbClr val="1B242A"/>
      </a:hlink>
      <a:folHlink>
        <a:srgbClr val="00549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ABBCFB8F648C449C55E938F67A00A1" ma:contentTypeVersion="14" ma:contentTypeDescription="Create a new document." ma:contentTypeScope="" ma:versionID="cff0df7082a3975cb9f61b0ae1b70945">
  <xsd:schema xmlns:xsd="http://www.w3.org/2001/XMLSchema" xmlns:xs="http://www.w3.org/2001/XMLSchema" xmlns:p="http://schemas.microsoft.com/office/2006/metadata/properties" xmlns:ns2="b25ad43a-b17f-461a-919a-bbb3c4b49692" xmlns:ns3="e78d992e-5692-4f36-99e5-e0e752be6706" targetNamespace="http://schemas.microsoft.com/office/2006/metadata/properties" ma:root="true" ma:fieldsID="34f4996393274bb0d104d407c757b84d" ns2:_="" ns3:_="">
    <xsd:import namespace="b25ad43a-b17f-461a-919a-bbb3c4b49692"/>
    <xsd:import namespace="e78d992e-5692-4f36-99e5-e0e752be67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5ad43a-b17f-461a-919a-bbb3c4b496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8099e0b-e00c-469a-8e3e-581119cc870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8d992e-5692-4f36-99e5-e0e752be67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025220d-f136-4512-9c50-8c324869b062}" ma:internalName="TaxCatchAll" ma:showField="CatchAllData" ma:web="e78d992e-5692-4f36-99e5-e0e752be67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5ad43a-b17f-461a-919a-bbb3c4b49692">
      <Terms xmlns="http://schemas.microsoft.com/office/infopath/2007/PartnerControls"/>
    </lcf76f155ced4ddcb4097134ff3c332f>
    <TaxCatchAll xmlns="e78d992e-5692-4f36-99e5-e0e752be6706" xsi:nil="true"/>
    <SharedWithUsers xmlns="e78d992e-5692-4f36-99e5-e0e752be6706">
      <UserInfo>
        <DisplayName>Elsa Sevilla</DisplayName>
        <AccountId>624</AccountId>
        <AccountType/>
      </UserInfo>
      <UserInfo>
        <DisplayName>Jon Schmid</DisplayName>
        <AccountId>9</AccountId>
        <AccountType/>
      </UserInfo>
      <UserInfo>
        <DisplayName>Anna Griffin</DisplayName>
        <AccountId>145</AccountId>
        <AccountType/>
      </UserInfo>
      <UserInfo>
        <DisplayName>Abegail Zumaran Hyde</DisplayName>
        <AccountId>863</AccountId>
        <AccountType/>
      </UserInfo>
    </SharedWithUsers>
  </documentManagement>
</p:properties>
</file>

<file path=customXml/itemProps1.xml><?xml version="1.0" encoding="utf-8"?>
<ds:datastoreItem xmlns:ds="http://schemas.openxmlformats.org/officeDocument/2006/customXml" ds:itemID="{2A697690-F697-43AE-AA78-5028CC89D0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5ad43a-b17f-461a-919a-bbb3c4b49692"/>
    <ds:schemaRef ds:uri="e78d992e-5692-4f36-99e5-e0e752be67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8C7DD1-4E4E-46BD-A2E8-BBED4AAAC3B4}">
  <ds:schemaRefs>
    <ds:schemaRef ds:uri="http://schemas.microsoft.com/sharepoint/v3/contenttype/forms"/>
  </ds:schemaRefs>
</ds:datastoreItem>
</file>

<file path=customXml/itemProps3.xml><?xml version="1.0" encoding="utf-8"?>
<ds:datastoreItem xmlns:ds="http://schemas.openxmlformats.org/officeDocument/2006/customXml" ds:itemID="{D5D9154D-9EF4-422A-AB44-4CDF6184255B}">
  <ds:schemaRefs>
    <ds:schemaRef ds:uri="481550c3-b028-4f63-a4b0-422a9403789f"/>
    <ds:schemaRef ds:uri="6dc705aa-0827-460a-94ef-71e844e4e6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25ad43a-b17f-461a-919a-bbb3c4b49692"/>
    <ds:schemaRef ds:uri="e78d992e-5692-4f36-99e5-e0e752be6706"/>
  </ds:schemaRefs>
</ds:datastoreItem>
</file>

<file path=docProps/app.xml><?xml version="1.0" encoding="utf-8"?>
<Properties xmlns="http://schemas.openxmlformats.org/officeDocument/2006/extended-properties" xmlns:vt="http://schemas.openxmlformats.org/officeDocument/2006/docPropsVTypes">
  <TotalTime>55</TotalTime>
  <Words>550</Words>
  <Application>Microsoft Macintosh PowerPoint</Application>
  <PresentationFormat>Widescreen</PresentationFormat>
  <Paragraphs>114</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Open Sans</vt:lpstr>
      <vt:lpstr>Office Theme</vt:lpstr>
      <vt:lpstr>Office Theme</vt:lpstr>
      <vt:lpstr>PowerPoint Presentation</vt:lpstr>
      <vt:lpstr>PowerPoint Presentation</vt:lpstr>
      <vt:lpstr>About Measure B . . .</vt:lpstr>
      <vt:lpstr>The Cost-of-Service Study will determine...</vt:lpstr>
      <vt:lpstr>PowerPoint Presentation</vt:lpstr>
      <vt:lpstr>Potential Enhanced Services  </vt:lpstr>
      <vt:lpstr>PowerPoint Presentation</vt:lpstr>
      <vt:lpstr>Already Paying?</vt:lpstr>
      <vt:lpstr>Cost-of-Service Study Timeline</vt:lpstr>
      <vt:lpstr>PowerPoint Presentation</vt:lpstr>
      <vt:lpstr>Ways to Provide Feedback</vt:lpstr>
      <vt:lpstr>Cost-of-Service Study Outcomes </vt:lpstr>
      <vt:lpstr>45-day Waiting Period </vt:lpstr>
      <vt:lpstr>Next Steps and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Figuracion, Amor</dc:creator>
  <cp:lastModifiedBy>Paula Roberts</cp:lastModifiedBy>
  <cp:revision>368</cp:revision>
  <dcterms:created xsi:type="dcterms:W3CDTF">2016-01-12T16:55:21Z</dcterms:created>
  <dcterms:modified xsi:type="dcterms:W3CDTF">2024-09-17T00:06:59Z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c41726e6-7e18-4792-8ff0-142689ff28e9</vt:lpwstr>
  </property>
  <property fmtid="{D5CDD505-2E9C-101B-9397-08002B2CF9AE}" pid="3" name="ContentTypeId">
    <vt:lpwstr>0x01010074ABBCFB8F648C449C55E938F67A00A1</vt:lpwstr>
  </property>
  <property fmtid="{D5CDD505-2E9C-101B-9397-08002B2CF9AE}" pid="4" name="MediaServiceImageTags">
    <vt:lpwstr/>
  </property>
</Properties>
</file>